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58" r:id="rId6"/>
    <p:sldId id="259" r:id="rId7"/>
    <p:sldId id="270" r:id="rId8"/>
    <p:sldId id="260" r:id="rId9"/>
    <p:sldId id="261" r:id="rId10"/>
    <p:sldId id="271" r:id="rId11"/>
    <p:sldId id="273" r:id="rId12"/>
    <p:sldId id="274" r:id="rId13"/>
    <p:sldId id="27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29173F-7AC0-4BF7-89C8-B2864C951987}" type="doc">
      <dgm:prSet loTypeId="urn:microsoft.com/office/officeart/2016/7/layout/VerticalHollowAction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BBD66B-13DA-449B-AD93-AE689CC58130}">
      <dgm:prSet/>
      <dgm:spPr/>
      <dgm:t>
        <a:bodyPr/>
        <a:lstStyle/>
        <a:p>
          <a:r>
            <a:rPr lang="en-US" dirty="0"/>
            <a:t>ENRICH CHARACTERIZATION</a:t>
          </a:r>
        </a:p>
      </dgm:t>
    </dgm:pt>
    <dgm:pt modelId="{8265C56A-4F49-4620-9D1D-87C84957654C}" type="parTrans" cxnId="{8429755E-A127-4988-9D14-387F63F84A80}">
      <dgm:prSet/>
      <dgm:spPr/>
      <dgm:t>
        <a:bodyPr/>
        <a:lstStyle/>
        <a:p>
          <a:endParaRPr lang="en-US"/>
        </a:p>
      </dgm:t>
    </dgm:pt>
    <dgm:pt modelId="{19DA22CC-3644-47EA-8757-299175C9592F}" type="sibTrans" cxnId="{8429755E-A127-4988-9D14-387F63F84A80}">
      <dgm:prSet/>
      <dgm:spPr/>
      <dgm:t>
        <a:bodyPr/>
        <a:lstStyle/>
        <a:p>
          <a:endParaRPr lang="en-US"/>
        </a:p>
      </dgm:t>
    </dgm:pt>
    <dgm:pt modelId="{F8BF30D7-E442-40F1-BFE4-DA94271C79A5}">
      <dgm:prSet/>
      <dgm:spPr/>
      <dgm:t>
        <a:bodyPr/>
        <a:lstStyle/>
        <a:p>
          <a:r>
            <a:rPr lang="en-US" dirty="0"/>
            <a:t>Subplots can reveal new information about a story’s main characters, lend depth to otherwise one-dimensional secondary characters, and showcase nearly any character in new and revealing lights. </a:t>
          </a:r>
          <a:br>
            <a:rPr lang="en-US" dirty="0"/>
          </a:br>
          <a:endParaRPr lang="en-US" dirty="0"/>
        </a:p>
      </dgm:t>
    </dgm:pt>
    <dgm:pt modelId="{6306E3EC-5447-4ABB-A098-DDDDA66E646A}" type="parTrans" cxnId="{4835131D-7165-4383-9785-6E31DAA8C7E8}">
      <dgm:prSet/>
      <dgm:spPr/>
      <dgm:t>
        <a:bodyPr/>
        <a:lstStyle/>
        <a:p>
          <a:endParaRPr lang="en-US"/>
        </a:p>
      </dgm:t>
    </dgm:pt>
    <dgm:pt modelId="{12B97005-B4F4-445B-B970-F77F90FE19FE}" type="sibTrans" cxnId="{4835131D-7165-4383-9785-6E31DAA8C7E8}">
      <dgm:prSet/>
      <dgm:spPr/>
      <dgm:t>
        <a:bodyPr/>
        <a:lstStyle/>
        <a:p>
          <a:endParaRPr lang="en-US"/>
        </a:p>
      </dgm:t>
    </dgm:pt>
    <dgm:pt modelId="{19E4BA98-F874-48C5-8020-1A41E6D3E61C}">
      <dgm:prSet/>
      <dgm:spPr/>
      <dgm:t>
        <a:bodyPr/>
        <a:lstStyle/>
        <a:p>
          <a:r>
            <a:rPr lang="en-US" dirty="0"/>
            <a:t>LEND CONTEXT</a:t>
          </a:r>
        </a:p>
      </dgm:t>
    </dgm:pt>
    <dgm:pt modelId="{B5E674B2-4E43-4E5C-ACAF-BCE91D984FB6}" type="parTrans" cxnId="{550DE5D4-13E1-4527-B465-241CC3464453}">
      <dgm:prSet/>
      <dgm:spPr/>
      <dgm:t>
        <a:bodyPr/>
        <a:lstStyle/>
        <a:p>
          <a:endParaRPr lang="en-US"/>
        </a:p>
      </dgm:t>
    </dgm:pt>
    <dgm:pt modelId="{EEDD12FB-57C0-4922-A14B-DBF3DF6B8C73}" type="sibTrans" cxnId="{550DE5D4-13E1-4527-B465-241CC3464453}">
      <dgm:prSet/>
      <dgm:spPr/>
      <dgm:t>
        <a:bodyPr/>
        <a:lstStyle/>
        <a:p>
          <a:endParaRPr lang="en-US"/>
        </a:p>
      </dgm:t>
    </dgm:pt>
    <dgm:pt modelId="{F3CF7C4B-CC81-490B-9A74-A5D09FBF9792}">
      <dgm:prSet/>
      <dgm:spPr/>
      <dgm:t>
        <a:bodyPr/>
        <a:lstStyle/>
        <a:p>
          <a:r>
            <a:rPr lang="en-US" dirty="0"/>
            <a:t>Subplots can divulge information that readers need to know to better understand the full scope of a story’s central conflict.</a:t>
          </a:r>
          <a:br>
            <a:rPr lang="en-US" dirty="0"/>
          </a:br>
          <a:endParaRPr lang="en-US" dirty="0"/>
        </a:p>
      </dgm:t>
    </dgm:pt>
    <dgm:pt modelId="{4F6C9A67-FB4F-4AC2-97BE-E4456ADBD4C3}" type="parTrans" cxnId="{020214AE-BEB2-49DC-9E70-D5E46C539869}">
      <dgm:prSet/>
      <dgm:spPr/>
      <dgm:t>
        <a:bodyPr/>
        <a:lstStyle/>
        <a:p>
          <a:endParaRPr lang="en-US"/>
        </a:p>
      </dgm:t>
    </dgm:pt>
    <dgm:pt modelId="{D1E0C6E0-9024-4B67-AF92-CBA3DC557720}" type="sibTrans" cxnId="{020214AE-BEB2-49DC-9E70-D5E46C539869}">
      <dgm:prSet/>
      <dgm:spPr/>
      <dgm:t>
        <a:bodyPr/>
        <a:lstStyle/>
        <a:p>
          <a:endParaRPr lang="en-US"/>
        </a:p>
      </dgm:t>
    </dgm:pt>
    <dgm:pt modelId="{F91AF17E-F0A4-4772-92E7-91849A81C11F}">
      <dgm:prSet/>
      <dgm:spPr/>
      <dgm:t>
        <a:bodyPr/>
        <a:lstStyle/>
        <a:p>
          <a:r>
            <a:rPr lang="en-US" dirty="0"/>
            <a:t>ESTABLISH MOTIVATION</a:t>
          </a:r>
        </a:p>
      </dgm:t>
    </dgm:pt>
    <dgm:pt modelId="{C1CD5337-C34E-46F7-A13C-4E53E58DD555}" type="parTrans" cxnId="{CFF3102B-DAD9-4FA3-9863-34FB4780371F}">
      <dgm:prSet/>
      <dgm:spPr/>
      <dgm:t>
        <a:bodyPr/>
        <a:lstStyle/>
        <a:p>
          <a:endParaRPr lang="en-US"/>
        </a:p>
      </dgm:t>
    </dgm:pt>
    <dgm:pt modelId="{70FEAF0C-99EB-494C-B25B-2C3C1F3EAF0A}" type="sibTrans" cxnId="{CFF3102B-DAD9-4FA3-9863-34FB4780371F}">
      <dgm:prSet/>
      <dgm:spPr/>
      <dgm:t>
        <a:bodyPr/>
        <a:lstStyle/>
        <a:p>
          <a:endParaRPr lang="en-US"/>
        </a:p>
      </dgm:t>
    </dgm:pt>
    <dgm:pt modelId="{C6072DE6-E8BC-4999-888D-B9282EA37ADF}">
      <dgm:prSet/>
      <dgm:spPr/>
      <dgm:t>
        <a:bodyPr/>
        <a:lstStyle/>
        <a:p>
          <a:r>
            <a:rPr lang="en-US" dirty="0"/>
            <a:t>Subplots can showcase the reasons your characters are so determined to achieve their goals. </a:t>
          </a:r>
          <a:br>
            <a:rPr lang="en-US" dirty="0"/>
          </a:br>
          <a:endParaRPr lang="en-US" dirty="0"/>
        </a:p>
      </dgm:t>
    </dgm:pt>
    <dgm:pt modelId="{EC6BBCD0-2611-46AA-BDB0-FD3244D9BC11}" type="parTrans" cxnId="{93546071-CDAF-46E6-A389-7DBA1F4BCAD6}">
      <dgm:prSet/>
      <dgm:spPr/>
      <dgm:t>
        <a:bodyPr/>
        <a:lstStyle/>
        <a:p>
          <a:endParaRPr lang="en-US"/>
        </a:p>
      </dgm:t>
    </dgm:pt>
    <dgm:pt modelId="{17E62C80-8928-4A73-909E-D5C0B7EBBE55}" type="sibTrans" cxnId="{93546071-CDAF-46E6-A389-7DBA1F4BCAD6}">
      <dgm:prSet/>
      <dgm:spPr/>
      <dgm:t>
        <a:bodyPr/>
        <a:lstStyle/>
        <a:p>
          <a:endParaRPr lang="en-US"/>
        </a:p>
      </dgm:t>
    </dgm:pt>
    <dgm:pt modelId="{DC70B6AE-F4D7-4508-ACDE-70FD981F66D7}">
      <dgm:prSet/>
      <dgm:spPr/>
      <dgm:t>
        <a:bodyPr/>
        <a:lstStyle/>
        <a:p>
          <a:r>
            <a:rPr lang="en-US" dirty="0"/>
            <a:t>EXACERBATE CONFLICT</a:t>
          </a:r>
        </a:p>
      </dgm:t>
    </dgm:pt>
    <dgm:pt modelId="{DE1D8E3A-A302-4DEB-945E-B8AF50C87E8D}" type="parTrans" cxnId="{0E0EB87D-A260-4586-8A73-BB4A0F25629A}">
      <dgm:prSet/>
      <dgm:spPr/>
      <dgm:t>
        <a:bodyPr/>
        <a:lstStyle/>
        <a:p>
          <a:endParaRPr lang="en-US"/>
        </a:p>
      </dgm:t>
    </dgm:pt>
    <dgm:pt modelId="{72FE0580-7F13-4E01-91D3-6488457D10A9}" type="sibTrans" cxnId="{0E0EB87D-A260-4586-8A73-BB4A0F25629A}">
      <dgm:prSet/>
      <dgm:spPr/>
      <dgm:t>
        <a:bodyPr/>
        <a:lstStyle/>
        <a:p>
          <a:endParaRPr lang="en-US"/>
        </a:p>
      </dgm:t>
    </dgm:pt>
    <dgm:pt modelId="{D63C2B65-C156-4594-8B59-58E04B5C7783}">
      <dgm:prSet/>
      <dgm:spPr/>
      <dgm:t>
        <a:bodyPr/>
        <a:lstStyle/>
        <a:p>
          <a:r>
            <a:rPr lang="en-US" dirty="0"/>
            <a:t>Subplots can explore the internal and relational conflicts that further complicate characters’ journeys. </a:t>
          </a:r>
          <a:br>
            <a:rPr lang="en-US" dirty="0"/>
          </a:br>
          <a:endParaRPr lang="en-US" dirty="0"/>
        </a:p>
      </dgm:t>
    </dgm:pt>
    <dgm:pt modelId="{18AAD460-7343-4124-95FC-0B329A48D1CD}" type="parTrans" cxnId="{6C669F7F-BABE-4501-BE37-CA2C1657CA70}">
      <dgm:prSet/>
      <dgm:spPr/>
      <dgm:t>
        <a:bodyPr/>
        <a:lstStyle/>
        <a:p>
          <a:endParaRPr lang="en-US"/>
        </a:p>
      </dgm:t>
    </dgm:pt>
    <dgm:pt modelId="{D9208A60-6A90-48B0-B8D9-36063EE0EC37}" type="sibTrans" cxnId="{6C669F7F-BABE-4501-BE37-CA2C1657CA70}">
      <dgm:prSet/>
      <dgm:spPr/>
      <dgm:t>
        <a:bodyPr/>
        <a:lstStyle/>
        <a:p>
          <a:endParaRPr lang="en-US"/>
        </a:p>
      </dgm:t>
    </dgm:pt>
    <dgm:pt modelId="{A470F173-00AB-461C-A353-F252D53F1D60}">
      <dgm:prSet/>
      <dgm:spPr/>
      <dgm:t>
        <a:bodyPr/>
        <a:lstStyle/>
        <a:p>
          <a:r>
            <a:rPr lang="en-US" dirty="0"/>
            <a:t>FORESHADOW – BUILD SUSPENSE</a:t>
          </a:r>
        </a:p>
      </dgm:t>
    </dgm:pt>
    <dgm:pt modelId="{2A85A953-94E0-4525-87D6-39E6DADB0978}" type="parTrans" cxnId="{66007E49-65AF-4B3E-A0E5-86A3822E2DD5}">
      <dgm:prSet/>
      <dgm:spPr/>
      <dgm:t>
        <a:bodyPr/>
        <a:lstStyle/>
        <a:p>
          <a:endParaRPr lang="en-US"/>
        </a:p>
      </dgm:t>
    </dgm:pt>
    <dgm:pt modelId="{A35C8DAC-DF00-4938-8744-B2EC96B39DF4}" type="sibTrans" cxnId="{66007E49-65AF-4B3E-A0E5-86A3822E2DD5}">
      <dgm:prSet/>
      <dgm:spPr/>
      <dgm:t>
        <a:bodyPr/>
        <a:lstStyle/>
        <a:p>
          <a:endParaRPr lang="en-US"/>
        </a:p>
      </dgm:t>
    </dgm:pt>
    <dgm:pt modelId="{2AFF4007-F1C2-42C9-8A17-8E7E475ED080}">
      <dgm:prSet/>
      <dgm:spPr/>
      <dgm:t>
        <a:bodyPr/>
        <a:lstStyle/>
        <a:p>
          <a:r>
            <a:rPr lang="en-US" dirty="0"/>
            <a:t>Subplots can foreshadow future events and create a sense of dramatic irony, revealing information that puts unwitting characters in danger. </a:t>
          </a:r>
          <a:br>
            <a:rPr lang="en-US" dirty="0"/>
          </a:br>
          <a:endParaRPr lang="en-US" dirty="0"/>
        </a:p>
      </dgm:t>
    </dgm:pt>
    <dgm:pt modelId="{AC05965F-951D-4AF5-8D82-12A38D1C489F}" type="parTrans" cxnId="{4A731945-F7AD-4DEF-A0F9-69AF93AD0120}">
      <dgm:prSet/>
      <dgm:spPr/>
      <dgm:t>
        <a:bodyPr/>
        <a:lstStyle/>
        <a:p>
          <a:endParaRPr lang="en-US"/>
        </a:p>
      </dgm:t>
    </dgm:pt>
    <dgm:pt modelId="{F42F1AEC-89D7-4031-8C22-6DDDA534B542}" type="sibTrans" cxnId="{4A731945-F7AD-4DEF-A0F9-69AF93AD0120}">
      <dgm:prSet/>
      <dgm:spPr/>
      <dgm:t>
        <a:bodyPr/>
        <a:lstStyle/>
        <a:p>
          <a:endParaRPr lang="en-US"/>
        </a:p>
      </dgm:t>
    </dgm:pt>
    <dgm:pt modelId="{045D1DFA-AABF-454A-AE33-CEE6D146FD8C}">
      <dgm:prSet/>
      <dgm:spPr/>
      <dgm:t>
        <a:bodyPr/>
        <a:lstStyle/>
        <a:p>
          <a:r>
            <a:rPr lang="en-US" dirty="0"/>
            <a:t>REINFORCE THEME</a:t>
          </a:r>
        </a:p>
      </dgm:t>
    </dgm:pt>
    <dgm:pt modelId="{2A4433C5-6896-43C3-9478-A081A70DCE95}" type="parTrans" cxnId="{8BDEE5C2-E9BC-4546-8922-3ECD141F6454}">
      <dgm:prSet/>
      <dgm:spPr/>
      <dgm:t>
        <a:bodyPr/>
        <a:lstStyle/>
        <a:p>
          <a:endParaRPr lang="en-US"/>
        </a:p>
      </dgm:t>
    </dgm:pt>
    <dgm:pt modelId="{AAA804E0-3422-44B8-8F0D-F9A9E610648F}" type="sibTrans" cxnId="{8BDEE5C2-E9BC-4546-8922-3ECD141F6454}">
      <dgm:prSet/>
      <dgm:spPr/>
      <dgm:t>
        <a:bodyPr/>
        <a:lstStyle/>
        <a:p>
          <a:endParaRPr lang="en-US"/>
        </a:p>
      </dgm:t>
    </dgm:pt>
    <dgm:pt modelId="{5C7B2EAA-8729-45E9-8F6A-61B5F7FE5B27}">
      <dgm:prSet/>
      <dgm:spPr/>
      <dgm:t>
        <a:bodyPr/>
        <a:lstStyle/>
        <a:p>
          <a:r>
            <a:rPr lang="en-US" dirty="0"/>
            <a:t>Subplots can highlight alternative viewpoints and experiences that further expound upon a story’s themes.</a:t>
          </a:r>
          <a:br>
            <a:rPr lang="en-US" dirty="0"/>
          </a:br>
          <a:endParaRPr lang="en-US" dirty="0"/>
        </a:p>
      </dgm:t>
    </dgm:pt>
    <dgm:pt modelId="{5EE1FF51-8942-42C1-BD01-13018B71364C}" type="parTrans" cxnId="{EB91CDCD-1D9B-43F5-869F-E593138883E0}">
      <dgm:prSet/>
      <dgm:spPr/>
      <dgm:t>
        <a:bodyPr/>
        <a:lstStyle/>
        <a:p>
          <a:endParaRPr lang="en-US"/>
        </a:p>
      </dgm:t>
    </dgm:pt>
    <dgm:pt modelId="{DAF6E948-73A7-4F08-BA38-32B67EF8A8F8}" type="sibTrans" cxnId="{EB91CDCD-1D9B-43F5-869F-E593138883E0}">
      <dgm:prSet/>
      <dgm:spPr/>
      <dgm:t>
        <a:bodyPr/>
        <a:lstStyle/>
        <a:p>
          <a:endParaRPr lang="en-US"/>
        </a:p>
      </dgm:t>
    </dgm:pt>
    <dgm:pt modelId="{8D321565-AC8E-4D1D-B767-699820174D1E}">
      <dgm:prSet/>
      <dgm:spPr/>
      <dgm:t>
        <a:bodyPr/>
        <a:lstStyle/>
        <a:p>
          <a:r>
            <a:rPr lang="en-US" dirty="0"/>
            <a:t>RAISE STAKES</a:t>
          </a:r>
        </a:p>
      </dgm:t>
    </dgm:pt>
    <dgm:pt modelId="{98CF377D-AF84-4DED-80DA-0836A0D5AA31}" type="parTrans" cxnId="{A01EE80A-CA81-489D-80E8-5335EF9FAE73}">
      <dgm:prSet/>
      <dgm:spPr/>
      <dgm:t>
        <a:bodyPr/>
        <a:lstStyle/>
        <a:p>
          <a:endParaRPr lang="en-US"/>
        </a:p>
      </dgm:t>
    </dgm:pt>
    <dgm:pt modelId="{360EFF86-70A3-4DB8-8972-74D60F657C39}" type="sibTrans" cxnId="{A01EE80A-CA81-489D-80E8-5335EF9FAE73}">
      <dgm:prSet/>
      <dgm:spPr/>
      <dgm:t>
        <a:bodyPr/>
        <a:lstStyle/>
        <a:p>
          <a:endParaRPr lang="en-US"/>
        </a:p>
      </dgm:t>
    </dgm:pt>
    <dgm:pt modelId="{DE4508C7-F3DF-4885-B098-02FCE8E0532A}">
      <dgm:prSet/>
      <dgm:spPr/>
      <dgm:t>
        <a:bodyPr/>
        <a:lstStyle/>
        <a:p>
          <a:r>
            <a:rPr lang="en-US" dirty="0"/>
            <a:t>Subplots can introduce secondary conflicts or divulge information that raises the stakes in the story’s central conflict. </a:t>
          </a:r>
          <a:br>
            <a:rPr lang="en-US" dirty="0"/>
          </a:br>
          <a:endParaRPr lang="en-US" dirty="0"/>
        </a:p>
      </dgm:t>
    </dgm:pt>
    <dgm:pt modelId="{07B3E163-D39B-4199-B882-5D63CEA072CF}" type="parTrans" cxnId="{1EDFD33C-7586-4E6A-B9A0-EA46FF549C0C}">
      <dgm:prSet/>
      <dgm:spPr/>
      <dgm:t>
        <a:bodyPr/>
        <a:lstStyle/>
        <a:p>
          <a:endParaRPr lang="en-US"/>
        </a:p>
      </dgm:t>
    </dgm:pt>
    <dgm:pt modelId="{6DEB666E-CF9A-406F-9965-ED8923A85603}" type="sibTrans" cxnId="{1EDFD33C-7586-4E6A-B9A0-EA46FF549C0C}">
      <dgm:prSet/>
      <dgm:spPr/>
      <dgm:t>
        <a:bodyPr/>
        <a:lstStyle/>
        <a:p>
          <a:endParaRPr lang="en-US"/>
        </a:p>
      </dgm:t>
    </dgm:pt>
    <dgm:pt modelId="{60C3E1AA-25CB-4FED-81A5-7DFAC485E4CB}">
      <dgm:prSet/>
      <dgm:spPr/>
      <dgm:t>
        <a:bodyPr/>
        <a:lstStyle/>
        <a:p>
          <a:r>
            <a:rPr lang="en-US" dirty="0"/>
            <a:t>REVEAL BACKSTORY </a:t>
          </a:r>
        </a:p>
      </dgm:t>
    </dgm:pt>
    <dgm:pt modelId="{4EBA6C26-A269-40E5-86E4-E8A40EE258CE}" type="parTrans" cxnId="{6DD12AE1-78FA-4933-B5F3-2538C8629E92}">
      <dgm:prSet/>
      <dgm:spPr/>
      <dgm:t>
        <a:bodyPr/>
        <a:lstStyle/>
        <a:p>
          <a:endParaRPr lang="en-US"/>
        </a:p>
      </dgm:t>
    </dgm:pt>
    <dgm:pt modelId="{4B3A51B3-0E92-4B78-BE82-6CC3C15D98FE}" type="sibTrans" cxnId="{6DD12AE1-78FA-4933-B5F3-2538C8629E92}">
      <dgm:prSet/>
      <dgm:spPr/>
      <dgm:t>
        <a:bodyPr/>
        <a:lstStyle/>
        <a:p>
          <a:endParaRPr lang="en-US"/>
        </a:p>
      </dgm:t>
    </dgm:pt>
    <dgm:pt modelId="{E742ADAF-FC8F-4AAC-8BB4-BFBFF3665341}">
      <dgm:prSet/>
      <dgm:spPr/>
      <dgm:t>
        <a:bodyPr/>
        <a:lstStyle/>
        <a:p>
          <a:r>
            <a:rPr lang="en-US" dirty="0"/>
            <a:t>Subplots can reveal the events and experiences that shaped your characters into the people they are today. </a:t>
          </a:r>
          <a:br>
            <a:rPr lang="en-US" dirty="0"/>
          </a:br>
          <a:endParaRPr lang="en-US" dirty="0"/>
        </a:p>
      </dgm:t>
    </dgm:pt>
    <dgm:pt modelId="{9453FA64-73DF-4497-B829-3236823D610F}" type="parTrans" cxnId="{BD14E185-1145-47D7-AC01-D9B18E9E039A}">
      <dgm:prSet/>
      <dgm:spPr/>
      <dgm:t>
        <a:bodyPr/>
        <a:lstStyle/>
        <a:p>
          <a:endParaRPr lang="en-US"/>
        </a:p>
      </dgm:t>
    </dgm:pt>
    <dgm:pt modelId="{62FCC8FB-EB14-43A2-9474-A9A7A8AA1415}" type="sibTrans" cxnId="{BD14E185-1145-47D7-AC01-D9B18E9E039A}">
      <dgm:prSet/>
      <dgm:spPr/>
      <dgm:t>
        <a:bodyPr/>
        <a:lstStyle/>
        <a:p>
          <a:endParaRPr lang="en-US"/>
        </a:p>
      </dgm:t>
    </dgm:pt>
    <dgm:pt modelId="{40F41942-BEBC-4212-94A2-7FBCF776790F}">
      <dgm:prSet/>
      <dgm:spPr/>
      <dgm:t>
        <a:bodyPr/>
        <a:lstStyle/>
        <a:p>
          <a:r>
            <a:rPr lang="en-US" dirty="0"/>
            <a:t>EXPAND STORY WORLD</a:t>
          </a:r>
        </a:p>
      </dgm:t>
    </dgm:pt>
    <dgm:pt modelId="{DA1581F3-0359-417A-87BB-96F60C6E4F0A}" type="parTrans" cxnId="{8985AF27-BA17-4601-9BA1-1706C6CD69FD}">
      <dgm:prSet/>
      <dgm:spPr/>
      <dgm:t>
        <a:bodyPr/>
        <a:lstStyle/>
        <a:p>
          <a:endParaRPr lang="en-US"/>
        </a:p>
      </dgm:t>
    </dgm:pt>
    <dgm:pt modelId="{0ABFD7FD-E083-4D84-8CBE-52D24547BEAC}" type="sibTrans" cxnId="{8985AF27-BA17-4601-9BA1-1706C6CD69FD}">
      <dgm:prSet/>
      <dgm:spPr/>
      <dgm:t>
        <a:bodyPr/>
        <a:lstStyle/>
        <a:p>
          <a:endParaRPr lang="en-US"/>
        </a:p>
      </dgm:t>
    </dgm:pt>
    <dgm:pt modelId="{FC56FA91-3051-453B-B86E-643C8D69ED9A}">
      <dgm:prSet/>
      <dgm:spPr/>
      <dgm:t>
        <a:bodyPr/>
        <a:lstStyle/>
        <a:p>
          <a:r>
            <a:rPr lang="en-US" dirty="0"/>
            <a:t>Subplots can expand the scope of your story-world by exploring secondary characters, conflicts, and settings left unexamined in the main plotline. </a:t>
          </a:r>
          <a:br>
            <a:rPr lang="en-US" dirty="0"/>
          </a:br>
          <a:endParaRPr lang="en-US" dirty="0"/>
        </a:p>
      </dgm:t>
    </dgm:pt>
    <dgm:pt modelId="{820E3DB8-623F-44B3-9FB3-E5FB1B6D56E9}" type="parTrans" cxnId="{25053777-0419-4D95-8676-17E2C864258C}">
      <dgm:prSet/>
      <dgm:spPr/>
      <dgm:t>
        <a:bodyPr/>
        <a:lstStyle/>
        <a:p>
          <a:endParaRPr lang="en-US"/>
        </a:p>
      </dgm:t>
    </dgm:pt>
    <dgm:pt modelId="{771D59F9-09E4-4D21-9E48-EFB7BAE75593}" type="sibTrans" cxnId="{25053777-0419-4D95-8676-17E2C864258C}">
      <dgm:prSet/>
      <dgm:spPr/>
      <dgm:t>
        <a:bodyPr/>
        <a:lstStyle/>
        <a:p>
          <a:endParaRPr lang="en-US"/>
        </a:p>
      </dgm:t>
    </dgm:pt>
    <dgm:pt modelId="{621397DA-48A2-44EF-AA37-73FEF5737A60}">
      <dgm:prSet/>
      <dgm:spPr/>
      <dgm:t>
        <a:bodyPr/>
        <a:lstStyle/>
        <a:p>
          <a:r>
            <a:rPr lang="en-US" dirty="0"/>
            <a:t>MODERATE PACE AND TONE </a:t>
          </a:r>
        </a:p>
      </dgm:t>
    </dgm:pt>
    <dgm:pt modelId="{3C553DD1-4929-4E77-8543-811EBECC30F4}" type="parTrans" cxnId="{C3D9777D-A156-4866-9470-D6FCFC6B2B1A}">
      <dgm:prSet/>
      <dgm:spPr/>
      <dgm:t>
        <a:bodyPr/>
        <a:lstStyle/>
        <a:p>
          <a:endParaRPr lang="en-US"/>
        </a:p>
      </dgm:t>
    </dgm:pt>
    <dgm:pt modelId="{F11C3D58-B1A9-4692-8547-A83854051F6C}" type="sibTrans" cxnId="{C3D9777D-A156-4866-9470-D6FCFC6B2B1A}">
      <dgm:prSet/>
      <dgm:spPr/>
      <dgm:t>
        <a:bodyPr/>
        <a:lstStyle/>
        <a:p>
          <a:endParaRPr lang="en-US"/>
        </a:p>
      </dgm:t>
    </dgm:pt>
    <dgm:pt modelId="{E3C40065-968B-43BC-ABD2-3AA181C45CC9}">
      <dgm:prSet/>
      <dgm:spPr/>
      <dgm:t>
        <a:bodyPr/>
        <a:lstStyle/>
        <a:p>
          <a:r>
            <a:rPr lang="en-US" dirty="0"/>
            <a:t>Subplots can control the pace of a story by introducing scenes designed to build or release tension. Similarly, subplots can also moderate tone by imparting some much-needed levity or gravity. </a:t>
          </a:r>
        </a:p>
      </dgm:t>
    </dgm:pt>
    <dgm:pt modelId="{CE04131E-5857-462E-9AA9-C6DBC3A47FCE}" type="parTrans" cxnId="{6951DBE9-A0F5-4C72-8A86-E7C2670FE07F}">
      <dgm:prSet/>
      <dgm:spPr/>
      <dgm:t>
        <a:bodyPr/>
        <a:lstStyle/>
        <a:p>
          <a:endParaRPr lang="en-US"/>
        </a:p>
      </dgm:t>
    </dgm:pt>
    <dgm:pt modelId="{C1178F35-0F88-4FC7-B83D-13F2140ABEDB}" type="sibTrans" cxnId="{6951DBE9-A0F5-4C72-8A86-E7C2670FE07F}">
      <dgm:prSet/>
      <dgm:spPr/>
      <dgm:t>
        <a:bodyPr/>
        <a:lstStyle/>
        <a:p>
          <a:endParaRPr lang="en-US"/>
        </a:p>
      </dgm:t>
    </dgm:pt>
    <dgm:pt modelId="{8CEC1A82-67B8-4EAB-A553-41CC1B0CCA95}" type="pres">
      <dgm:prSet presAssocID="{B929173F-7AC0-4BF7-89C8-B2864C951987}" presName="Name0" presStyleCnt="0">
        <dgm:presLayoutVars>
          <dgm:dir/>
          <dgm:animLvl val="lvl"/>
          <dgm:resizeHandles val="exact"/>
        </dgm:presLayoutVars>
      </dgm:prSet>
      <dgm:spPr/>
    </dgm:pt>
    <dgm:pt modelId="{EF30238F-BF53-43B8-AEC4-889CF46AE42B}" type="pres">
      <dgm:prSet presAssocID="{E4BBD66B-13DA-449B-AD93-AE689CC58130}" presName="linNode" presStyleCnt="0"/>
      <dgm:spPr/>
    </dgm:pt>
    <dgm:pt modelId="{753BC2E6-48EF-4259-9474-30B4F97DACAE}" type="pres">
      <dgm:prSet presAssocID="{E4BBD66B-13DA-449B-AD93-AE689CC58130}" presName="parentText" presStyleLbl="solidFgAcc1" presStyleIdx="0" presStyleCnt="10">
        <dgm:presLayoutVars>
          <dgm:chMax val="1"/>
          <dgm:bulletEnabled/>
        </dgm:presLayoutVars>
      </dgm:prSet>
      <dgm:spPr/>
    </dgm:pt>
    <dgm:pt modelId="{6D659AE9-CC3E-4541-9889-8A62C1DC6848}" type="pres">
      <dgm:prSet presAssocID="{E4BBD66B-13DA-449B-AD93-AE689CC58130}" presName="descendantText" presStyleLbl="alignNode1" presStyleIdx="0" presStyleCnt="10">
        <dgm:presLayoutVars>
          <dgm:bulletEnabled/>
        </dgm:presLayoutVars>
      </dgm:prSet>
      <dgm:spPr/>
    </dgm:pt>
    <dgm:pt modelId="{772BEBFD-7D8A-4036-88BB-BBE47E796860}" type="pres">
      <dgm:prSet presAssocID="{19DA22CC-3644-47EA-8757-299175C9592F}" presName="sp" presStyleCnt="0"/>
      <dgm:spPr/>
    </dgm:pt>
    <dgm:pt modelId="{72B15790-1913-4B41-AFDE-C4731ECFBA51}" type="pres">
      <dgm:prSet presAssocID="{19E4BA98-F874-48C5-8020-1A41E6D3E61C}" presName="linNode" presStyleCnt="0"/>
      <dgm:spPr/>
    </dgm:pt>
    <dgm:pt modelId="{309D8095-9EEB-463C-8CE9-440DBCCA3291}" type="pres">
      <dgm:prSet presAssocID="{19E4BA98-F874-48C5-8020-1A41E6D3E61C}" presName="parentText" presStyleLbl="solidFgAcc1" presStyleIdx="1" presStyleCnt="10">
        <dgm:presLayoutVars>
          <dgm:chMax val="1"/>
          <dgm:bulletEnabled/>
        </dgm:presLayoutVars>
      </dgm:prSet>
      <dgm:spPr/>
    </dgm:pt>
    <dgm:pt modelId="{A84142A2-0EEE-4EAE-8298-D1589B742EAC}" type="pres">
      <dgm:prSet presAssocID="{19E4BA98-F874-48C5-8020-1A41E6D3E61C}" presName="descendantText" presStyleLbl="alignNode1" presStyleIdx="1" presStyleCnt="10">
        <dgm:presLayoutVars>
          <dgm:bulletEnabled/>
        </dgm:presLayoutVars>
      </dgm:prSet>
      <dgm:spPr/>
    </dgm:pt>
    <dgm:pt modelId="{8138223C-B305-4DAF-B4CF-74274D3937FF}" type="pres">
      <dgm:prSet presAssocID="{EEDD12FB-57C0-4922-A14B-DBF3DF6B8C73}" presName="sp" presStyleCnt="0"/>
      <dgm:spPr/>
    </dgm:pt>
    <dgm:pt modelId="{98697BAA-40B1-4732-AD34-31391F191BEE}" type="pres">
      <dgm:prSet presAssocID="{F91AF17E-F0A4-4772-92E7-91849A81C11F}" presName="linNode" presStyleCnt="0"/>
      <dgm:spPr/>
    </dgm:pt>
    <dgm:pt modelId="{10B0E568-475A-436D-A6B0-23D060BEE586}" type="pres">
      <dgm:prSet presAssocID="{F91AF17E-F0A4-4772-92E7-91849A81C11F}" presName="parentText" presStyleLbl="solidFgAcc1" presStyleIdx="2" presStyleCnt="10">
        <dgm:presLayoutVars>
          <dgm:chMax val="1"/>
          <dgm:bulletEnabled/>
        </dgm:presLayoutVars>
      </dgm:prSet>
      <dgm:spPr/>
    </dgm:pt>
    <dgm:pt modelId="{FA974BC6-1EB9-45F2-8F9A-EEC1E7233FD2}" type="pres">
      <dgm:prSet presAssocID="{F91AF17E-F0A4-4772-92E7-91849A81C11F}" presName="descendantText" presStyleLbl="alignNode1" presStyleIdx="2" presStyleCnt="10">
        <dgm:presLayoutVars>
          <dgm:bulletEnabled/>
        </dgm:presLayoutVars>
      </dgm:prSet>
      <dgm:spPr/>
    </dgm:pt>
    <dgm:pt modelId="{9FC41243-88EE-4B3C-BE92-DDB255748908}" type="pres">
      <dgm:prSet presAssocID="{70FEAF0C-99EB-494C-B25B-2C3C1F3EAF0A}" presName="sp" presStyleCnt="0"/>
      <dgm:spPr/>
    </dgm:pt>
    <dgm:pt modelId="{23D3BE20-FD4D-4B3F-81EA-B511193652A6}" type="pres">
      <dgm:prSet presAssocID="{DC70B6AE-F4D7-4508-ACDE-70FD981F66D7}" presName="linNode" presStyleCnt="0"/>
      <dgm:spPr/>
    </dgm:pt>
    <dgm:pt modelId="{FBD2E53B-F834-4F75-AE90-09D4A02169D5}" type="pres">
      <dgm:prSet presAssocID="{DC70B6AE-F4D7-4508-ACDE-70FD981F66D7}" presName="parentText" presStyleLbl="solidFgAcc1" presStyleIdx="3" presStyleCnt="10">
        <dgm:presLayoutVars>
          <dgm:chMax val="1"/>
          <dgm:bulletEnabled/>
        </dgm:presLayoutVars>
      </dgm:prSet>
      <dgm:spPr/>
    </dgm:pt>
    <dgm:pt modelId="{C36CE0DF-35B5-464E-B56E-D4027F8DAD9F}" type="pres">
      <dgm:prSet presAssocID="{DC70B6AE-F4D7-4508-ACDE-70FD981F66D7}" presName="descendantText" presStyleLbl="alignNode1" presStyleIdx="3" presStyleCnt="10">
        <dgm:presLayoutVars>
          <dgm:bulletEnabled/>
        </dgm:presLayoutVars>
      </dgm:prSet>
      <dgm:spPr/>
    </dgm:pt>
    <dgm:pt modelId="{46647118-7F94-49D6-B0DC-990638A2C80E}" type="pres">
      <dgm:prSet presAssocID="{72FE0580-7F13-4E01-91D3-6488457D10A9}" presName="sp" presStyleCnt="0"/>
      <dgm:spPr/>
    </dgm:pt>
    <dgm:pt modelId="{FFCCD28B-3814-46D3-8BB4-A618FAF748AE}" type="pres">
      <dgm:prSet presAssocID="{A470F173-00AB-461C-A353-F252D53F1D60}" presName="linNode" presStyleCnt="0"/>
      <dgm:spPr/>
    </dgm:pt>
    <dgm:pt modelId="{7FF860AF-2F13-48ED-8F9F-BFF5E8D9F6B6}" type="pres">
      <dgm:prSet presAssocID="{A470F173-00AB-461C-A353-F252D53F1D60}" presName="parentText" presStyleLbl="solidFgAcc1" presStyleIdx="4" presStyleCnt="10">
        <dgm:presLayoutVars>
          <dgm:chMax val="1"/>
          <dgm:bulletEnabled/>
        </dgm:presLayoutVars>
      </dgm:prSet>
      <dgm:spPr/>
    </dgm:pt>
    <dgm:pt modelId="{59F1BEDB-BEA1-476E-8AC6-B20672AED7E5}" type="pres">
      <dgm:prSet presAssocID="{A470F173-00AB-461C-A353-F252D53F1D60}" presName="descendantText" presStyleLbl="alignNode1" presStyleIdx="4" presStyleCnt="10">
        <dgm:presLayoutVars>
          <dgm:bulletEnabled/>
        </dgm:presLayoutVars>
      </dgm:prSet>
      <dgm:spPr/>
    </dgm:pt>
    <dgm:pt modelId="{9D42983B-B260-45B2-A86D-37403DDC26B9}" type="pres">
      <dgm:prSet presAssocID="{A35C8DAC-DF00-4938-8744-B2EC96B39DF4}" presName="sp" presStyleCnt="0"/>
      <dgm:spPr/>
    </dgm:pt>
    <dgm:pt modelId="{2B33490C-23DE-43EE-BD67-F0979D5C6B19}" type="pres">
      <dgm:prSet presAssocID="{045D1DFA-AABF-454A-AE33-CEE6D146FD8C}" presName="linNode" presStyleCnt="0"/>
      <dgm:spPr/>
    </dgm:pt>
    <dgm:pt modelId="{B77590A0-E889-443D-A232-497495492105}" type="pres">
      <dgm:prSet presAssocID="{045D1DFA-AABF-454A-AE33-CEE6D146FD8C}" presName="parentText" presStyleLbl="solidFgAcc1" presStyleIdx="5" presStyleCnt="10">
        <dgm:presLayoutVars>
          <dgm:chMax val="1"/>
          <dgm:bulletEnabled/>
        </dgm:presLayoutVars>
      </dgm:prSet>
      <dgm:spPr/>
    </dgm:pt>
    <dgm:pt modelId="{666F53B8-65C4-4791-B06C-7C446F18EE53}" type="pres">
      <dgm:prSet presAssocID="{045D1DFA-AABF-454A-AE33-CEE6D146FD8C}" presName="descendantText" presStyleLbl="alignNode1" presStyleIdx="5" presStyleCnt="10">
        <dgm:presLayoutVars>
          <dgm:bulletEnabled/>
        </dgm:presLayoutVars>
      </dgm:prSet>
      <dgm:spPr/>
    </dgm:pt>
    <dgm:pt modelId="{E306FD0B-664F-42AD-8B96-4D57C169FE7C}" type="pres">
      <dgm:prSet presAssocID="{AAA804E0-3422-44B8-8F0D-F9A9E610648F}" presName="sp" presStyleCnt="0"/>
      <dgm:spPr/>
    </dgm:pt>
    <dgm:pt modelId="{E26C46E1-EC50-4FB3-B2AA-124CCA4190EE}" type="pres">
      <dgm:prSet presAssocID="{8D321565-AC8E-4D1D-B767-699820174D1E}" presName="linNode" presStyleCnt="0"/>
      <dgm:spPr/>
    </dgm:pt>
    <dgm:pt modelId="{7E082006-E1DD-4EE9-B4AB-5F38795488B7}" type="pres">
      <dgm:prSet presAssocID="{8D321565-AC8E-4D1D-B767-699820174D1E}" presName="parentText" presStyleLbl="solidFgAcc1" presStyleIdx="6" presStyleCnt="10">
        <dgm:presLayoutVars>
          <dgm:chMax val="1"/>
          <dgm:bulletEnabled/>
        </dgm:presLayoutVars>
      </dgm:prSet>
      <dgm:spPr/>
    </dgm:pt>
    <dgm:pt modelId="{B4E59D90-D48F-4721-9A13-133D001B55E1}" type="pres">
      <dgm:prSet presAssocID="{8D321565-AC8E-4D1D-B767-699820174D1E}" presName="descendantText" presStyleLbl="alignNode1" presStyleIdx="6" presStyleCnt="10">
        <dgm:presLayoutVars>
          <dgm:bulletEnabled/>
        </dgm:presLayoutVars>
      </dgm:prSet>
      <dgm:spPr/>
    </dgm:pt>
    <dgm:pt modelId="{860C7DD3-3B5E-4A83-BA8A-7B5CA3B63EAF}" type="pres">
      <dgm:prSet presAssocID="{360EFF86-70A3-4DB8-8972-74D60F657C39}" presName="sp" presStyleCnt="0"/>
      <dgm:spPr/>
    </dgm:pt>
    <dgm:pt modelId="{45FBE7CD-F44E-4FAF-8CF6-8869C1E27434}" type="pres">
      <dgm:prSet presAssocID="{60C3E1AA-25CB-4FED-81A5-7DFAC485E4CB}" presName="linNode" presStyleCnt="0"/>
      <dgm:spPr/>
    </dgm:pt>
    <dgm:pt modelId="{2C42B441-5CC4-4B45-A5B0-B1417D209783}" type="pres">
      <dgm:prSet presAssocID="{60C3E1AA-25CB-4FED-81A5-7DFAC485E4CB}" presName="parentText" presStyleLbl="solidFgAcc1" presStyleIdx="7" presStyleCnt="10">
        <dgm:presLayoutVars>
          <dgm:chMax val="1"/>
          <dgm:bulletEnabled/>
        </dgm:presLayoutVars>
      </dgm:prSet>
      <dgm:spPr/>
    </dgm:pt>
    <dgm:pt modelId="{D112BF7A-5661-489D-BDFB-274C46573CF0}" type="pres">
      <dgm:prSet presAssocID="{60C3E1AA-25CB-4FED-81A5-7DFAC485E4CB}" presName="descendantText" presStyleLbl="alignNode1" presStyleIdx="7" presStyleCnt="10">
        <dgm:presLayoutVars>
          <dgm:bulletEnabled/>
        </dgm:presLayoutVars>
      </dgm:prSet>
      <dgm:spPr/>
    </dgm:pt>
    <dgm:pt modelId="{A0487AF8-81C2-4536-AB3D-65041905AD53}" type="pres">
      <dgm:prSet presAssocID="{4B3A51B3-0E92-4B78-BE82-6CC3C15D98FE}" presName="sp" presStyleCnt="0"/>
      <dgm:spPr/>
    </dgm:pt>
    <dgm:pt modelId="{58421872-C4FA-493E-B6F3-3C1E5C1B2BDA}" type="pres">
      <dgm:prSet presAssocID="{40F41942-BEBC-4212-94A2-7FBCF776790F}" presName="linNode" presStyleCnt="0"/>
      <dgm:spPr/>
    </dgm:pt>
    <dgm:pt modelId="{A9D08110-025C-46EE-99D7-736EC6F09C72}" type="pres">
      <dgm:prSet presAssocID="{40F41942-BEBC-4212-94A2-7FBCF776790F}" presName="parentText" presStyleLbl="solidFgAcc1" presStyleIdx="8" presStyleCnt="10">
        <dgm:presLayoutVars>
          <dgm:chMax val="1"/>
          <dgm:bulletEnabled/>
        </dgm:presLayoutVars>
      </dgm:prSet>
      <dgm:spPr/>
    </dgm:pt>
    <dgm:pt modelId="{3378948A-D3C2-4195-8185-276808015A62}" type="pres">
      <dgm:prSet presAssocID="{40F41942-BEBC-4212-94A2-7FBCF776790F}" presName="descendantText" presStyleLbl="alignNode1" presStyleIdx="8" presStyleCnt="10">
        <dgm:presLayoutVars>
          <dgm:bulletEnabled/>
        </dgm:presLayoutVars>
      </dgm:prSet>
      <dgm:spPr/>
    </dgm:pt>
    <dgm:pt modelId="{CC5FADA7-F35B-4560-8E1A-2E73142B21F6}" type="pres">
      <dgm:prSet presAssocID="{0ABFD7FD-E083-4D84-8CBE-52D24547BEAC}" presName="sp" presStyleCnt="0"/>
      <dgm:spPr/>
    </dgm:pt>
    <dgm:pt modelId="{FC3A8D4A-2440-49F0-AF21-7EA8F412A3F6}" type="pres">
      <dgm:prSet presAssocID="{621397DA-48A2-44EF-AA37-73FEF5737A60}" presName="linNode" presStyleCnt="0"/>
      <dgm:spPr/>
    </dgm:pt>
    <dgm:pt modelId="{56421F83-C93F-4EBA-9127-227503620FA4}" type="pres">
      <dgm:prSet presAssocID="{621397DA-48A2-44EF-AA37-73FEF5737A60}" presName="parentText" presStyleLbl="solidFgAcc1" presStyleIdx="9" presStyleCnt="10">
        <dgm:presLayoutVars>
          <dgm:chMax val="1"/>
          <dgm:bulletEnabled/>
        </dgm:presLayoutVars>
      </dgm:prSet>
      <dgm:spPr/>
    </dgm:pt>
    <dgm:pt modelId="{1A0A4026-711E-46B0-B07F-1194A6D6F45D}" type="pres">
      <dgm:prSet presAssocID="{621397DA-48A2-44EF-AA37-73FEF5737A60}" presName="descendantText" presStyleLbl="alignNode1" presStyleIdx="9" presStyleCnt="10">
        <dgm:presLayoutVars>
          <dgm:bulletEnabled/>
        </dgm:presLayoutVars>
      </dgm:prSet>
      <dgm:spPr/>
    </dgm:pt>
  </dgm:ptLst>
  <dgm:cxnLst>
    <dgm:cxn modelId="{A01EE80A-CA81-489D-80E8-5335EF9FAE73}" srcId="{B929173F-7AC0-4BF7-89C8-B2864C951987}" destId="{8D321565-AC8E-4D1D-B767-699820174D1E}" srcOrd="6" destOrd="0" parTransId="{98CF377D-AF84-4DED-80DA-0836A0D5AA31}" sibTransId="{360EFF86-70A3-4DB8-8972-74D60F657C39}"/>
    <dgm:cxn modelId="{5A8F7D0B-6CFA-4F6C-A57B-9005A6093885}" type="presOf" srcId="{A470F173-00AB-461C-A353-F252D53F1D60}" destId="{7FF860AF-2F13-48ED-8F9F-BFF5E8D9F6B6}" srcOrd="0" destOrd="0" presId="urn:microsoft.com/office/officeart/2016/7/layout/VerticalHollowActionList"/>
    <dgm:cxn modelId="{CE9C8519-0D19-4B69-923C-4769872CB0AA}" type="presOf" srcId="{F8BF30D7-E442-40F1-BFE4-DA94271C79A5}" destId="{6D659AE9-CC3E-4541-9889-8A62C1DC6848}" srcOrd="0" destOrd="0" presId="urn:microsoft.com/office/officeart/2016/7/layout/VerticalHollowActionList"/>
    <dgm:cxn modelId="{4835131D-7165-4383-9785-6E31DAA8C7E8}" srcId="{E4BBD66B-13DA-449B-AD93-AE689CC58130}" destId="{F8BF30D7-E442-40F1-BFE4-DA94271C79A5}" srcOrd="0" destOrd="0" parTransId="{6306E3EC-5447-4ABB-A098-DDDDA66E646A}" sibTransId="{12B97005-B4F4-445B-B970-F77F90FE19FE}"/>
    <dgm:cxn modelId="{E7923621-0B4C-4532-815C-344E5F50BD15}" type="presOf" srcId="{FC56FA91-3051-453B-B86E-643C8D69ED9A}" destId="{3378948A-D3C2-4195-8185-276808015A62}" srcOrd="0" destOrd="0" presId="urn:microsoft.com/office/officeart/2016/7/layout/VerticalHollowActionList"/>
    <dgm:cxn modelId="{8985AF27-BA17-4601-9BA1-1706C6CD69FD}" srcId="{B929173F-7AC0-4BF7-89C8-B2864C951987}" destId="{40F41942-BEBC-4212-94A2-7FBCF776790F}" srcOrd="8" destOrd="0" parTransId="{DA1581F3-0359-417A-87BB-96F60C6E4F0A}" sibTransId="{0ABFD7FD-E083-4D84-8CBE-52D24547BEAC}"/>
    <dgm:cxn modelId="{CFF3102B-DAD9-4FA3-9863-34FB4780371F}" srcId="{B929173F-7AC0-4BF7-89C8-B2864C951987}" destId="{F91AF17E-F0A4-4772-92E7-91849A81C11F}" srcOrd="2" destOrd="0" parTransId="{C1CD5337-C34E-46F7-A13C-4E53E58DD555}" sibTransId="{70FEAF0C-99EB-494C-B25B-2C3C1F3EAF0A}"/>
    <dgm:cxn modelId="{0339AD31-3A0A-4257-9EA4-E5015D182512}" type="presOf" srcId="{40F41942-BEBC-4212-94A2-7FBCF776790F}" destId="{A9D08110-025C-46EE-99D7-736EC6F09C72}" srcOrd="0" destOrd="0" presId="urn:microsoft.com/office/officeart/2016/7/layout/VerticalHollowActionList"/>
    <dgm:cxn modelId="{1EDFD33C-7586-4E6A-B9A0-EA46FF549C0C}" srcId="{8D321565-AC8E-4D1D-B767-699820174D1E}" destId="{DE4508C7-F3DF-4885-B098-02FCE8E0532A}" srcOrd="0" destOrd="0" parTransId="{07B3E163-D39B-4199-B882-5D63CEA072CF}" sibTransId="{6DEB666E-CF9A-406F-9965-ED8923A85603}"/>
    <dgm:cxn modelId="{6F91835B-DE5C-402B-9481-5A515EC6E7A9}" type="presOf" srcId="{C6072DE6-E8BC-4999-888D-B9282EA37ADF}" destId="{FA974BC6-1EB9-45F2-8F9A-EEC1E7233FD2}" srcOrd="0" destOrd="0" presId="urn:microsoft.com/office/officeart/2016/7/layout/VerticalHollowActionList"/>
    <dgm:cxn modelId="{8429755E-A127-4988-9D14-387F63F84A80}" srcId="{B929173F-7AC0-4BF7-89C8-B2864C951987}" destId="{E4BBD66B-13DA-449B-AD93-AE689CC58130}" srcOrd="0" destOrd="0" parTransId="{8265C56A-4F49-4620-9D1D-87C84957654C}" sibTransId="{19DA22CC-3644-47EA-8757-299175C9592F}"/>
    <dgm:cxn modelId="{66174963-5F76-4E73-8345-0E5464677E2C}" type="presOf" srcId="{E742ADAF-FC8F-4AAC-8BB4-BFBFF3665341}" destId="{D112BF7A-5661-489D-BDFB-274C46573CF0}" srcOrd="0" destOrd="0" presId="urn:microsoft.com/office/officeart/2016/7/layout/VerticalHollowActionList"/>
    <dgm:cxn modelId="{1F469343-B0EC-4261-93EC-C108EA29552A}" type="presOf" srcId="{E3C40065-968B-43BC-ABD2-3AA181C45CC9}" destId="{1A0A4026-711E-46B0-B07F-1194A6D6F45D}" srcOrd="0" destOrd="0" presId="urn:microsoft.com/office/officeart/2016/7/layout/VerticalHollowActionList"/>
    <dgm:cxn modelId="{4A731945-F7AD-4DEF-A0F9-69AF93AD0120}" srcId="{A470F173-00AB-461C-A353-F252D53F1D60}" destId="{2AFF4007-F1C2-42C9-8A17-8E7E475ED080}" srcOrd="0" destOrd="0" parTransId="{AC05965F-951D-4AF5-8D82-12A38D1C489F}" sibTransId="{F42F1AEC-89D7-4031-8C22-6DDDA534B542}"/>
    <dgm:cxn modelId="{1B64BB68-E090-46F2-9655-E0F23E6EA142}" type="presOf" srcId="{DE4508C7-F3DF-4885-B098-02FCE8E0532A}" destId="{B4E59D90-D48F-4721-9A13-133D001B55E1}" srcOrd="0" destOrd="0" presId="urn:microsoft.com/office/officeart/2016/7/layout/VerticalHollowActionList"/>
    <dgm:cxn modelId="{66007E49-65AF-4B3E-A0E5-86A3822E2DD5}" srcId="{B929173F-7AC0-4BF7-89C8-B2864C951987}" destId="{A470F173-00AB-461C-A353-F252D53F1D60}" srcOrd="4" destOrd="0" parTransId="{2A85A953-94E0-4525-87D6-39E6DADB0978}" sibTransId="{A35C8DAC-DF00-4938-8744-B2EC96B39DF4}"/>
    <dgm:cxn modelId="{C4E42D71-C061-46CD-829D-9F4973E0ED8F}" type="presOf" srcId="{621397DA-48A2-44EF-AA37-73FEF5737A60}" destId="{56421F83-C93F-4EBA-9127-227503620FA4}" srcOrd="0" destOrd="0" presId="urn:microsoft.com/office/officeart/2016/7/layout/VerticalHollowActionList"/>
    <dgm:cxn modelId="{93546071-CDAF-46E6-A389-7DBA1F4BCAD6}" srcId="{F91AF17E-F0A4-4772-92E7-91849A81C11F}" destId="{C6072DE6-E8BC-4999-888D-B9282EA37ADF}" srcOrd="0" destOrd="0" parTransId="{EC6BBCD0-2611-46AA-BDB0-FD3244D9BC11}" sibTransId="{17E62C80-8928-4A73-909E-D5C0B7EBBE55}"/>
    <dgm:cxn modelId="{25053777-0419-4D95-8676-17E2C864258C}" srcId="{40F41942-BEBC-4212-94A2-7FBCF776790F}" destId="{FC56FA91-3051-453B-B86E-643C8D69ED9A}" srcOrd="0" destOrd="0" parTransId="{820E3DB8-623F-44B3-9FB3-E5FB1B6D56E9}" sibTransId="{771D59F9-09E4-4D21-9E48-EFB7BAE75593}"/>
    <dgm:cxn modelId="{793D8478-8BE7-4BC3-863B-0E093C09A444}" type="presOf" srcId="{60C3E1AA-25CB-4FED-81A5-7DFAC485E4CB}" destId="{2C42B441-5CC4-4B45-A5B0-B1417D209783}" srcOrd="0" destOrd="0" presId="urn:microsoft.com/office/officeart/2016/7/layout/VerticalHollowActionList"/>
    <dgm:cxn modelId="{8F9D2B7B-AC87-4568-AB21-1C34A8D3EF7F}" type="presOf" srcId="{8D321565-AC8E-4D1D-B767-699820174D1E}" destId="{7E082006-E1DD-4EE9-B4AB-5F38795488B7}" srcOrd="0" destOrd="0" presId="urn:microsoft.com/office/officeart/2016/7/layout/VerticalHollowActionList"/>
    <dgm:cxn modelId="{C3D9777D-A156-4866-9470-D6FCFC6B2B1A}" srcId="{B929173F-7AC0-4BF7-89C8-B2864C951987}" destId="{621397DA-48A2-44EF-AA37-73FEF5737A60}" srcOrd="9" destOrd="0" parTransId="{3C553DD1-4929-4E77-8543-811EBECC30F4}" sibTransId="{F11C3D58-B1A9-4692-8547-A83854051F6C}"/>
    <dgm:cxn modelId="{0E0EB87D-A260-4586-8A73-BB4A0F25629A}" srcId="{B929173F-7AC0-4BF7-89C8-B2864C951987}" destId="{DC70B6AE-F4D7-4508-ACDE-70FD981F66D7}" srcOrd="3" destOrd="0" parTransId="{DE1D8E3A-A302-4DEB-945E-B8AF50C87E8D}" sibTransId="{72FE0580-7F13-4E01-91D3-6488457D10A9}"/>
    <dgm:cxn modelId="{6C669F7F-BABE-4501-BE37-CA2C1657CA70}" srcId="{DC70B6AE-F4D7-4508-ACDE-70FD981F66D7}" destId="{D63C2B65-C156-4594-8B59-58E04B5C7783}" srcOrd="0" destOrd="0" parTransId="{18AAD460-7343-4124-95FC-0B329A48D1CD}" sibTransId="{D9208A60-6A90-48B0-B8D9-36063EE0EC37}"/>
    <dgm:cxn modelId="{FE5D5B83-E0FC-4408-A0A0-347353B5409F}" type="presOf" srcId="{DC70B6AE-F4D7-4508-ACDE-70FD981F66D7}" destId="{FBD2E53B-F834-4F75-AE90-09D4A02169D5}" srcOrd="0" destOrd="0" presId="urn:microsoft.com/office/officeart/2016/7/layout/VerticalHollowActionList"/>
    <dgm:cxn modelId="{BD14E185-1145-47D7-AC01-D9B18E9E039A}" srcId="{60C3E1AA-25CB-4FED-81A5-7DFAC485E4CB}" destId="{E742ADAF-FC8F-4AAC-8BB4-BFBFF3665341}" srcOrd="0" destOrd="0" parTransId="{9453FA64-73DF-4497-B829-3236823D610F}" sibTransId="{62FCC8FB-EB14-43A2-9474-A9A7A8AA1415}"/>
    <dgm:cxn modelId="{DBC53689-0716-4A52-BE99-363C24CF7961}" type="presOf" srcId="{D63C2B65-C156-4594-8B59-58E04B5C7783}" destId="{C36CE0DF-35B5-464E-B56E-D4027F8DAD9F}" srcOrd="0" destOrd="0" presId="urn:microsoft.com/office/officeart/2016/7/layout/VerticalHollowActionList"/>
    <dgm:cxn modelId="{74544C8D-F4AF-4FC6-8697-C7D551E31169}" type="presOf" srcId="{F91AF17E-F0A4-4772-92E7-91849A81C11F}" destId="{10B0E568-475A-436D-A6B0-23D060BEE586}" srcOrd="0" destOrd="0" presId="urn:microsoft.com/office/officeart/2016/7/layout/VerticalHollowActionList"/>
    <dgm:cxn modelId="{A7E1F595-AFB8-4D6F-9C53-95194E6DB574}" type="presOf" srcId="{2AFF4007-F1C2-42C9-8A17-8E7E475ED080}" destId="{59F1BEDB-BEA1-476E-8AC6-B20672AED7E5}" srcOrd="0" destOrd="0" presId="urn:microsoft.com/office/officeart/2016/7/layout/VerticalHollowActionList"/>
    <dgm:cxn modelId="{020214AE-BEB2-49DC-9E70-D5E46C539869}" srcId="{19E4BA98-F874-48C5-8020-1A41E6D3E61C}" destId="{F3CF7C4B-CC81-490B-9A74-A5D09FBF9792}" srcOrd="0" destOrd="0" parTransId="{4F6C9A67-FB4F-4AC2-97BE-E4456ADBD4C3}" sibTransId="{D1E0C6E0-9024-4B67-AF92-CBA3DC557720}"/>
    <dgm:cxn modelId="{95CCBBAF-9C6C-4118-8098-E340B66F7FF8}" type="presOf" srcId="{045D1DFA-AABF-454A-AE33-CEE6D146FD8C}" destId="{B77590A0-E889-443D-A232-497495492105}" srcOrd="0" destOrd="0" presId="urn:microsoft.com/office/officeart/2016/7/layout/VerticalHollowActionList"/>
    <dgm:cxn modelId="{7A0A3BB7-88B2-43F7-BECC-3D9FE495DD58}" type="presOf" srcId="{F3CF7C4B-CC81-490B-9A74-A5D09FBF9792}" destId="{A84142A2-0EEE-4EAE-8298-D1589B742EAC}" srcOrd="0" destOrd="0" presId="urn:microsoft.com/office/officeart/2016/7/layout/VerticalHollowActionList"/>
    <dgm:cxn modelId="{05C1CBBC-A788-432B-8E55-FDAD05BCBA50}" type="presOf" srcId="{E4BBD66B-13DA-449B-AD93-AE689CC58130}" destId="{753BC2E6-48EF-4259-9474-30B4F97DACAE}" srcOrd="0" destOrd="0" presId="urn:microsoft.com/office/officeart/2016/7/layout/VerticalHollowActionList"/>
    <dgm:cxn modelId="{8BDEE5C2-E9BC-4546-8922-3ECD141F6454}" srcId="{B929173F-7AC0-4BF7-89C8-B2864C951987}" destId="{045D1DFA-AABF-454A-AE33-CEE6D146FD8C}" srcOrd="5" destOrd="0" parTransId="{2A4433C5-6896-43C3-9478-A081A70DCE95}" sibTransId="{AAA804E0-3422-44B8-8F0D-F9A9E610648F}"/>
    <dgm:cxn modelId="{10889BC5-6B30-4EFE-AD0F-ACD6CB271000}" type="presOf" srcId="{19E4BA98-F874-48C5-8020-1A41E6D3E61C}" destId="{309D8095-9EEB-463C-8CE9-440DBCCA3291}" srcOrd="0" destOrd="0" presId="urn:microsoft.com/office/officeart/2016/7/layout/VerticalHollowActionList"/>
    <dgm:cxn modelId="{3C3CB1C5-79D3-40E2-A6A1-5A1CE15FBFDC}" type="presOf" srcId="{5C7B2EAA-8729-45E9-8F6A-61B5F7FE5B27}" destId="{666F53B8-65C4-4791-B06C-7C446F18EE53}" srcOrd="0" destOrd="0" presId="urn:microsoft.com/office/officeart/2016/7/layout/VerticalHollowActionList"/>
    <dgm:cxn modelId="{EB91CDCD-1D9B-43F5-869F-E593138883E0}" srcId="{045D1DFA-AABF-454A-AE33-CEE6D146FD8C}" destId="{5C7B2EAA-8729-45E9-8F6A-61B5F7FE5B27}" srcOrd="0" destOrd="0" parTransId="{5EE1FF51-8942-42C1-BD01-13018B71364C}" sibTransId="{DAF6E948-73A7-4F08-BA38-32B67EF8A8F8}"/>
    <dgm:cxn modelId="{550DE5D4-13E1-4527-B465-241CC3464453}" srcId="{B929173F-7AC0-4BF7-89C8-B2864C951987}" destId="{19E4BA98-F874-48C5-8020-1A41E6D3E61C}" srcOrd="1" destOrd="0" parTransId="{B5E674B2-4E43-4E5C-ACAF-BCE91D984FB6}" sibTransId="{EEDD12FB-57C0-4922-A14B-DBF3DF6B8C73}"/>
    <dgm:cxn modelId="{3DB1E0D8-9EC8-4BC8-B299-79DE0F955FBC}" type="presOf" srcId="{B929173F-7AC0-4BF7-89C8-B2864C951987}" destId="{8CEC1A82-67B8-4EAB-A553-41CC1B0CCA95}" srcOrd="0" destOrd="0" presId="urn:microsoft.com/office/officeart/2016/7/layout/VerticalHollowActionList"/>
    <dgm:cxn modelId="{6DD12AE1-78FA-4933-B5F3-2538C8629E92}" srcId="{B929173F-7AC0-4BF7-89C8-B2864C951987}" destId="{60C3E1AA-25CB-4FED-81A5-7DFAC485E4CB}" srcOrd="7" destOrd="0" parTransId="{4EBA6C26-A269-40E5-86E4-E8A40EE258CE}" sibTransId="{4B3A51B3-0E92-4B78-BE82-6CC3C15D98FE}"/>
    <dgm:cxn modelId="{6951DBE9-A0F5-4C72-8A86-E7C2670FE07F}" srcId="{621397DA-48A2-44EF-AA37-73FEF5737A60}" destId="{E3C40065-968B-43BC-ABD2-3AA181C45CC9}" srcOrd="0" destOrd="0" parTransId="{CE04131E-5857-462E-9AA9-C6DBC3A47FCE}" sibTransId="{C1178F35-0F88-4FC7-B83D-13F2140ABEDB}"/>
    <dgm:cxn modelId="{8BA3F078-C3B8-4E2F-B576-1967A7113606}" type="presParOf" srcId="{8CEC1A82-67B8-4EAB-A553-41CC1B0CCA95}" destId="{EF30238F-BF53-43B8-AEC4-889CF46AE42B}" srcOrd="0" destOrd="0" presId="urn:microsoft.com/office/officeart/2016/7/layout/VerticalHollowActionList"/>
    <dgm:cxn modelId="{220FC72F-31BE-40CF-8B11-C445E37755C7}" type="presParOf" srcId="{EF30238F-BF53-43B8-AEC4-889CF46AE42B}" destId="{753BC2E6-48EF-4259-9474-30B4F97DACAE}" srcOrd="0" destOrd="0" presId="urn:microsoft.com/office/officeart/2016/7/layout/VerticalHollowActionList"/>
    <dgm:cxn modelId="{E865D1E8-04E0-4D98-AEFF-9C8B6506F52A}" type="presParOf" srcId="{EF30238F-BF53-43B8-AEC4-889CF46AE42B}" destId="{6D659AE9-CC3E-4541-9889-8A62C1DC6848}" srcOrd="1" destOrd="0" presId="urn:microsoft.com/office/officeart/2016/7/layout/VerticalHollowActionList"/>
    <dgm:cxn modelId="{95E09472-536C-4BB2-8266-81262025D8BA}" type="presParOf" srcId="{8CEC1A82-67B8-4EAB-A553-41CC1B0CCA95}" destId="{772BEBFD-7D8A-4036-88BB-BBE47E796860}" srcOrd="1" destOrd="0" presId="urn:microsoft.com/office/officeart/2016/7/layout/VerticalHollowActionList"/>
    <dgm:cxn modelId="{DE33DE54-3263-4638-9862-AFA4A33FCA2F}" type="presParOf" srcId="{8CEC1A82-67B8-4EAB-A553-41CC1B0CCA95}" destId="{72B15790-1913-4B41-AFDE-C4731ECFBA51}" srcOrd="2" destOrd="0" presId="urn:microsoft.com/office/officeart/2016/7/layout/VerticalHollowActionList"/>
    <dgm:cxn modelId="{7263E47C-3EFA-4F96-9A88-5CF92C77C945}" type="presParOf" srcId="{72B15790-1913-4B41-AFDE-C4731ECFBA51}" destId="{309D8095-9EEB-463C-8CE9-440DBCCA3291}" srcOrd="0" destOrd="0" presId="urn:microsoft.com/office/officeart/2016/7/layout/VerticalHollowActionList"/>
    <dgm:cxn modelId="{C7A0ABEE-1AEC-4240-9AA1-B2206BE473B9}" type="presParOf" srcId="{72B15790-1913-4B41-AFDE-C4731ECFBA51}" destId="{A84142A2-0EEE-4EAE-8298-D1589B742EAC}" srcOrd="1" destOrd="0" presId="urn:microsoft.com/office/officeart/2016/7/layout/VerticalHollowActionList"/>
    <dgm:cxn modelId="{5CEFD6E7-BA3D-4F32-9013-7157FC533FFE}" type="presParOf" srcId="{8CEC1A82-67B8-4EAB-A553-41CC1B0CCA95}" destId="{8138223C-B305-4DAF-B4CF-74274D3937FF}" srcOrd="3" destOrd="0" presId="urn:microsoft.com/office/officeart/2016/7/layout/VerticalHollowActionList"/>
    <dgm:cxn modelId="{E95DAF29-AAFE-4B48-B38A-BC7B6AC5E56A}" type="presParOf" srcId="{8CEC1A82-67B8-4EAB-A553-41CC1B0CCA95}" destId="{98697BAA-40B1-4732-AD34-31391F191BEE}" srcOrd="4" destOrd="0" presId="urn:microsoft.com/office/officeart/2016/7/layout/VerticalHollowActionList"/>
    <dgm:cxn modelId="{0EEDCA2C-93C4-43DD-9CB3-794627C97EEA}" type="presParOf" srcId="{98697BAA-40B1-4732-AD34-31391F191BEE}" destId="{10B0E568-475A-436D-A6B0-23D060BEE586}" srcOrd="0" destOrd="0" presId="urn:microsoft.com/office/officeart/2016/7/layout/VerticalHollowActionList"/>
    <dgm:cxn modelId="{E95C2C5E-95FB-467A-BEF4-519B5EA679D3}" type="presParOf" srcId="{98697BAA-40B1-4732-AD34-31391F191BEE}" destId="{FA974BC6-1EB9-45F2-8F9A-EEC1E7233FD2}" srcOrd="1" destOrd="0" presId="urn:microsoft.com/office/officeart/2016/7/layout/VerticalHollowActionList"/>
    <dgm:cxn modelId="{450BC4FC-83D0-4629-89F6-56D35DFB5199}" type="presParOf" srcId="{8CEC1A82-67B8-4EAB-A553-41CC1B0CCA95}" destId="{9FC41243-88EE-4B3C-BE92-DDB255748908}" srcOrd="5" destOrd="0" presId="urn:microsoft.com/office/officeart/2016/7/layout/VerticalHollowActionList"/>
    <dgm:cxn modelId="{37781A2C-BD6D-45D3-A544-650DD162993C}" type="presParOf" srcId="{8CEC1A82-67B8-4EAB-A553-41CC1B0CCA95}" destId="{23D3BE20-FD4D-4B3F-81EA-B511193652A6}" srcOrd="6" destOrd="0" presId="urn:microsoft.com/office/officeart/2016/7/layout/VerticalHollowActionList"/>
    <dgm:cxn modelId="{0B149202-43A1-40E2-8703-A2711C229E9C}" type="presParOf" srcId="{23D3BE20-FD4D-4B3F-81EA-B511193652A6}" destId="{FBD2E53B-F834-4F75-AE90-09D4A02169D5}" srcOrd="0" destOrd="0" presId="urn:microsoft.com/office/officeart/2016/7/layout/VerticalHollowActionList"/>
    <dgm:cxn modelId="{55E7E621-4FD6-4FB1-B009-C1A0C78B7697}" type="presParOf" srcId="{23D3BE20-FD4D-4B3F-81EA-B511193652A6}" destId="{C36CE0DF-35B5-464E-B56E-D4027F8DAD9F}" srcOrd="1" destOrd="0" presId="urn:microsoft.com/office/officeart/2016/7/layout/VerticalHollowActionList"/>
    <dgm:cxn modelId="{7576C10C-16B2-4684-BAB6-C3F81AD45A1A}" type="presParOf" srcId="{8CEC1A82-67B8-4EAB-A553-41CC1B0CCA95}" destId="{46647118-7F94-49D6-B0DC-990638A2C80E}" srcOrd="7" destOrd="0" presId="urn:microsoft.com/office/officeart/2016/7/layout/VerticalHollowActionList"/>
    <dgm:cxn modelId="{E0C14478-0B6D-4664-A9EA-106A03F92076}" type="presParOf" srcId="{8CEC1A82-67B8-4EAB-A553-41CC1B0CCA95}" destId="{FFCCD28B-3814-46D3-8BB4-A618FAF748AE}" srcOrd="8" destOrd="0" presId="urn:microsoft.com/office/officeart/2016/7/layout/VerticalHollowActionList"/>
    <dgm:cxn modelId="{B3303E42-D0F3-44AF-AEB6-0BB195F3A7CE}" type="presParOf" srcId="{FFCCD28B-3814-46D3-8BB4-A618FAF748AE}" destId="{7FF860AF-2F13-48ED-8F9F-BFF5E8D9F6B6}" srcOrd="0" destOrd="0" presId="urn:microsoft.com/office/officeart/2016/7/layout/VerticalHollowActionList"/>
    <dgm:cxn modelId="{B8318D17-01E0-4120-B41A-D8DB892462E7}" type="presParOf" srcId="{FFCCD28B-3814-46D3-8BB4-A618FAF748AE}" destId="{59F1BEDB-BEA1-476E-8AC6-B20672AED7E5}" srcOrd="1" destOrd="0" presId="urn:microsoft.com/office/officeart/2016/7/layout/VerticalHollowActionList"/>
    <dgm:cxn modelId="{FEE939C8-BDA2-4C88-9CCC-422C8F7CC8FA}" type="presParOf" srcId="{8CEC1A82-67B8-4EAB-A553-41CC1B0CCA95}" destId="{9D42983B-B260-45B2-A86D-37403DDC26B9}" srcOrd="9" destOrd="0" presId="urn:microsoft.com/office/officeart/2016/7/layout/VerticalHollowActionList"/>
    <dgm:cxn modelId="{7DE45F3B-F182-4CFA-AF77-85B3856EC69E}" type="presParOf" srcId="{8CEC1A82-67B8-4EAB-A553-41CC1B0CCA95}" destId="{2B33490C-23DE-43EE-BD67-F0979D5C6B19}" srcOrd="10" destOrd="0" presId="urn:microsoft.com/office/officeart/2016/7/layout/VerticalHollowActionList"/>
    <dgm:cxn modelId="{4CEF8593-FACC-4A94-86E3-A8C6ECA98640}" type="presParOf" srcId="{2B33490C-23DE-43EE-BD67-F0979D5C6B19}" destId="{B77590A0-E889-443D-A232-497495492105}" srcOrd="0" destOrd="0" presId="urn:microsoft.com/office/officeart/2016/7/layout/VerticalHollowActionList"/>
    <dgm:cxn modelId="{BFE8DD8D-8684-48BE-A0F3-004B1166E875}" type="presParOf" srcId="{2B33490C-23DE-43EE-BD67-F0979D5C6B19}" destId="{666F53B8-65C4-4791-B06C-7C446F18EE53}" srcOrd="1" destOrd="0" presId="urn:microsoft.com/office/officeart/2016/7/layout/VerticalHollowActionList"/>
    <dgm:cxn modelId="{4C4C6E0A-6FD5-4787-8366-B99B12F6DCFA}" type="presParOf" srcId="{8CEC1A82-67B8-4EAB-A553-41CC1B0CCA95}" destId="{E306FD0B-664F-42AD-8B96-4D57C169FE7C}" srcOrd="11" destOrd="0" presId="urn:microsoft.com/office/officeart/2016/7/layout/VerticalHollowActionList"/>
    <dgm:cxn modelId="{3F129777-7645-4C0D-8FAB-DF295E4BB342}" type="presParOf" srcId="{8CEC1A82-67B8-4EAB-A553-41CC1B0CCA95}" destId="{E26C46E1-EC50-4FB3-B2AA-124CCA4190EE}" srcOrd="12" destOrd="0" presId="urn:microsoft.com/office/officeart/2016/7/layout/VerticalHollowActionList"/>
    <dgm:cxn modelId="{DD766AE9-7FD7-451D-A875-60F7FFB4A8B8}" type="presParOf" srcId="{E26C46E1-EC50-4FB3-B2AA-124CCA4190EE}" destId="{7E082006-E1DD-4EE9-B4AB-5F38795488B7}" srcOrd="0" destOrd="0" presId="urn:microsoft.com/office/officeart/2016/7/layout/VerticalHollowActionList"/>
    <dgm:cxn modelId="{0F3D7523-CE92-4C29-BEE2-E98AEDBEDFF6}" type="presParOf" srcId="{E26C46E1-EC50-4FB3-B2AA-124CCA4190EE}" destId="{B4E59D90-D48F-4721-9A13-133D001B55E1}" srcOrd="1" destOrd="0" presId="urn:microsoft.com/office/officeart/2016/7/layout/VerticalHollowActionList"/>
    <dgm:cxn modelId="{CE6E5A24-175B-4EF7-A887-88D4EE5F57C9}" type="presParOf" srcId="{8CEC1A82-67B8-4EAB-A553-41CC1B0CCA95}" destId="{860C7DD3-3B5E-4A83-BA8A-7B5CA3B63EAF}" srcOrd="13" destOrd="0" presId="urn:microsoft.com/office/officeart/2016/7/layout/VerticalHollowActionList"/>
    <dgm:cxn modelId="{A3847601-B1E1-41E5-92E5-13087CE50E3B}" type="presParOf" srcId="{8CEC1A82-67B8-4EAB-A553-41CC1B0CCA95}" destId="{45FBE7CD-F44E-4FAF-8CF6-8869C1E27434}" srcOrd="14" destOrd="0" presId="urn:microsoft.com/office/officeart/2016/7/layout/VerticalHollowActionList"/>
    <dgm:cxn modelId="{4F37ED01-B55F-49D8-8ECA-0C93B7815876}" type="presParOf" srcId="{45FBE7CD-F44E-4FAF-8CF6-8869C1E27434}" destId="{2C42B441-5CC4-4B45-A5B0-B1417D209783}" srcOrd="0" destOrd="0" presId="urn:microsoft.com/office/officeart/2016/7/layout/VerticalHollowActionList"/>
    <dgm:cxn modelId="{822834EF-12BA-40D9-AC66-68BE88B92C27}" type="presParOf" srcId="{45FBE7CD-F44E-4FAF-8CF6-8869C1E27434}" destId="{D112BF7A-5661-489D-BDFB-274C46573CF0}" srcOrd="1" destOrd="0" presId="urn:microsoft.com/office/officeart/2016/7/layout/VerticalHollowActionList"/>
    <dgm:cxn modelId="{86A50D02-EA43-4F5F-A041-A9869ACAAE3F}" type="presParOf" srcId="{8CEC1A82-67B8-4EAB-A553-41CC1B0CCA95}" destId="{A0487AF8-81C2-4536-AB3D-65041905AD53}" srcOrd="15" destOrd="0" presId="urn:microsoft.com/office/officeart/2016/7/layout/VerticalHollowActionList"/>
    <dgm:cxn modelId="{B6EB0A3B-A63E-4425-A677-891D5DB7AFE6}" type="presParOf" srcId="{8CEC1A82-67B8-4EAB-A553-41CC1B0CCA95}" destId="{58421872-C4FA-493E-B6F3-3C1E5C1B2BDA}" srcOrd="16" destOrd="0" presId="urn:microsoft.com/office/officeart/2016/7/layout/VerticalHollowActionList"/>
    <dgm:cxn modelId="{553E6770-5A1D-4CBB-A928-04E26E70E4C8}" type="presParOf" srcId="{58421872-C4FA-493E-B6F3-3C1E5C1B2BDA}" destId="{A9D08110-025C-46EE-99D7-736EC6F09C72}" srcOrd="0" destOrd="0" presId="urn:microsoft.com/office/officeart/2016/7/layout/VerticalHollowActionList"/>
    <dgm:cxn modelId="{37B19402-7732-4F2D-8248-6265C24DA714}" type="presParOf" srcId="{58421872-C4FA-493E-B6F3-3C1E5C1B2BDA}" destId="{3378948A-D3C2-4195-8185-276808015A62}" srcOrd="1" destOrd="0" presId="urn:microsoft.com/office/officeart/2016/7/layout/VerticalHollowActionList"/>
    <dgm:cxn modelId="{057848AD-B63B-427A-8973-1B664B8B1833}" type="presParOf" srcId="{8CEC1A82-67B8-4EAB-A553-41CC1B0CCA95}" destId="{CC5FADA7-F35B-4560-8E1A-2E73142B21F6}" srcOrd="17" destOrd="0" presId="urn:microsoft.com/office/officeart/2016/7/layout/VerticalHollowActionList"/>
    <dgm:cxn modelId="{AE078009-E733-4B2B-89EB-C69CF74C07E3}" type="presParOf" srcId="{8CEC1A82-67B8-4EAB-A553-41CC1B0CCA95}" destId="{FC3A8D4A-2440-49F0-AF21-7EA8F412A3F6}" srcOrd="18" destOrd="0" presId="urn:microsoft.com/office/officeart/2016/7/layout/VerticalHollowActionList"/>
    <dgm:cxn modelId="{0DFE43C8-12EE-4490-A630-069FC5A2B91D}" type="presParOf" srcId="{FC3A8D4A-2440-49F0-AF21-7EA8F412A3F6}" destId="{56421F83-C93F-4EBA-9127-227503620FA4}" srcOrd="0" destOrd="0" presId="urn:microsoft.com/office/officeart/2016/7/layout/VerticalHollowActionList"/>
    <dgm:cxn modelId="{01FA8347-722B-425C-87EF-4E03EE87B600}" type="presParOf" srcId="{FC3A8D4A-2440-49F0-AF21-7EA8F412A3F6}" destId="{1A0A4026-711E-46B0-B07F-1194A6D6F45D}" srcOrd="1" destOrd="0" presId="urn:microsoft.com/office/officeart/2016/7/layout/VerticalHollowAc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59AE9-CC3E-4541-9889-8A62C1DC6848}">
      <dsp:nvSpPr>
        <dsp:cNvPr id="0" name=""/>
        <dsp:cNvSpPr/>
      </dsp:nvSpPr>
      <dsp:spPr>
        <a:xfrm>
          <a:off x="2103120" y="720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reveal new information about a story’s main characters, lend depth to otherwise one-dimensional secondary characters, and showcase nearly any character in new and revealing lights. 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720"/>
        <a:ext cx="8412480" cy="462827"/>
      </dsp:txXfrm>
    </dsp:sp>
    <dsp:sp modelId="{753BC2E6-48EF-4259-9474-30B4F97DACAE}">
      <dsp:nvSpPr>
        <dsp:cNvPr id="0" name=""/>
        <dsp:cNvSpPr/>
      </dsp:nvSpPr>
      <dsp:spPr>
        <a:xfrm>
          <a:off x="0" y="720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ENRICH CHARACTERIZATION</a:t>
          </a:r>
        </a:p>
      </dsp:txBody>
      <dsp:txXfrm>
        <a:off x="0" y="720"/>
        <a:ext cx="2103120" cy="462827"/>
      </dsp:txXfrm>
    </dsp:sp>
    <dsp:sp modelId="{A84142A2-0EEE-4EAE-8298-D1589B742EAC}">
      <dsp:nvSpPr>
        <dsp:cNvPr id="0" name=""/>
        <dsp:cNvSpPr/>
      </dsp:nvSpPr>
      <dsp:spPr>
        <a:xfrm>
          <a:off x="2103120" y="491318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divulge information that readers need to know to better understand the full scope of a story’s central conflict.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491318"/>
        <a:ext cx="8412480" cy="462827"/>
      </dsp:txXfrm>
    </dsp:sp>
    <dsp:sp modelId="{309D8095-9EEB-463C-8CE9-440DBCCA3291}">
      <dsp:nvSpPr>
        <dsp:cNvPr id="0" name=""/>
        <dsp:cNvSpPr/>
      </dsp:nvSpPr>
      <dsp:spPr>
        <a:xfrm>
          <a:off x="0" y="491318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LEND CONTEXT</a:t>
          </a:r>
        </a:p>
      </dsp:txBody>
      <dsp:txXfrm>
        <a:off x="0" y="491318"/>
        <a:ext cx="2103120" cy="462827"/>
      </dsp:txXfrm>
    </dsp:sp>
    <dsp:sp modelId="{FA974BC6-1EB9-45F2-8F9A-EEC1E7233FD2}">
      <dsp:nvSpPr>
        <dsp:cNvPr id="0" name=""/>
        <dsp:cNvSpPr/>
      </dsp:nvSpPr>
      <dsp:spPr>
        <a:xfrm>
          <a:off x="2103120" y="981915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showcase the reasons your characters are so determined to achieve their goals. 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981915"/>
        <a:ext cx="8412480" cy="462827"/>
      </dsp:txXfrm>
    </dsp:sp>
    <dsp:sp modelId="{10B0E568-475A-436D-A6B0-23D060BEE586}">
      <dsp:nvSpPr>
        <dsp:cNvPr id="0" name=""/>
        <dsp:cNvSpPr/>
      </dsp:nvSpPr>
      <dsp:spPr>
        <a:xfrm>
          <a:off x="0" y="981915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ESTABLISH MOTIVATION</a:t>
          </a:r>
        </a:p>
      </dsp:txBody>
      <dsp:txXfrm>
        <a:off x="0" y="981915"/>
        <a:ext cx="2103120" cy="462827"/>
      </dsp:txXfrm>
    </dsp:sp>
    <dsp:sp modelId="{C36CE0DF-35B5-464E-B56E-D4027F8DAD9F}">
      <dsp:nvSpPr>
        <dsp:cNvPr id="0" name=""/>
        <dsp:cNvSpPr/>
      </dsp:nvSpPr>
      <dsp:spPr>
        <a:xfrm>
          <a:off x="2103120" y="1472513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explore the internal and relational conflicts that further complicate characters’ journeys. 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1472513"/>
        <a:ext cx="8412480" cy="462827"/>
      </dsp:txXfrm>
    </dsp:sp>
    <dsp:sp modelId="{FBD2E53B-F834-4F75-AE90-09D4A02169D5}">
      <dsp:nvSpPr>
        <dsp:cNvPr id="0" name=""/>
        <dsp:cNvSpPr/>
      </dsp:nvSpPr>
      <dsp:spPr>
        <a:xfrm>
          <a:off x="0" y="1472513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EXACERBATE CONFLICT</a:t>
          </a:r>
        </a:p>
      </dsp:txBody>
      <dsp:txXfrm>
        <a:off x="0" y="1472513"/>
        <a:ext cx="2103120" cy="462827"/>
      </dsp:txXfrm>
    </dsp:sp>
    <dsp:sp modelId="{59F1BEDB-BEA1-476E-8AC6-B20672AED7E5}">
      <dsp:nvSpPr>
        <dsp:cNvPr id="0" name=""/>
        <dsp:cNvSpPr/>
      </dsp:nvSpPr>
      <dsp:spPr>
        <a:xfrm>
          <a:off x="2103120" y="1963111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foreshadow future events and create a sense of dramatic irony, revealing information that puts unwitting characters in danger. 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1963111"/>
        <a:ext cx="8412480" cy="462827"/>
      </dsp:txXfrm>
    </dsp:sp>
    <dsp:sp modelId="{7FF860AF-2F13-48ED-8F9F-BFF5E8D9F6B6}">
      <dsp:nvSpPr>
        <dsp:cNvPr id="0" name=""/>
        <dsp:cNvSpPr/>
      </dsp:nvSpPr>
      <dsp:spPr>
        <a:xfrm>
          <a:off x="0" y="1963111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FORESHADOW – BUILD SUSPENSE</a:t>
          </a:r>
        </a:p>
      </dsp:txBody>
      <dsp:txXfrm>
        <a:off x="0" y="1963111"/>
        <a:ext cx="2103120" cy="462827"/>
      </dsp:txXfrm>
    </dsp:sp>
    <dsp:sp modelId="{666F53B8-65C4-4791-B06C-7C446F18EE53}">
      <dsp:nvSpPr>
        <dsp:cNvPr id="0" name=""/>
        <dsp:cNvSpPr/>
      </dsp:nvSpPr>
      <dsp:spPr>
        <a:xfrm>
          <a:off x="2103120" y="2453708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highlight alternative viewpoints and experiences that further expound upon a story’s themes.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2453708"/>
        <a:ext cx="8412480" cy="462827"/>
      </dsp:txXfrm>
    </dsp:sp>
    <dsp:sp modelId="{B77590A0-E889-443D-A232-497495492105}">
      <dsp:nvSpPr>
        <dsp:cNvPr id="0" name=""/>
        <dsp:cNvSpPr/>
      </dsp:nvSpPr>
      <dsp:spPr>
        <a:xfrm>
          <a:off x="0" y="2453708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REINFORCE THEME</a:t>
          </a:r>
        </a:p>
      </dsp:txBody>
      <dsp:txXfrm>
        <a:off x="0" y="2453708"/>
        <a:ext cx="2103120" cy="462827"/>
      </dsp:txXfrm>
    </dsp:sp>
    <dsp:sp modelId="{B4E59D90-D48F-4721-9A13-133D001B55E1}">
      <dsp:nvSpPr>
        <dsp:cNvPr id="0" name=""/>
        <dsp:cNvSpPr/>
      </dsp:nvSpPr>
      <dsp:spPr>
        <a:xfrm>
          <a:off x="2103120" y="2944306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introduce secondary conflicts or divulge information that raises the stakes in the story’s central conflict. 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2944306"/>
        <a:ext cx="8412480" cy="462827"/>
      </dsp:txXfrm>
    </dsp:sp>
    <dsp:sp modelId="{7E082006-E1DD-4EE9-B4AB-5F38795488B7}">
      <dsp:nvSpPr>
        <dsp:cNvPr id="0" name=""/>
        <dsp:cNvSpPr/>
      </dsp:nvSpPr>
      <dsp:spPr>
        <a:xfrm>
          <a:off x="0" y="2944306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RAISE STAKES</a:t>
          </a:r>
        </a:p>
      </dsp:txBody>
      <dsp:txXfrm>
        <a:off x="0" y="2944306"/>
        <a:ext cx="2103120" cy="462827"/>
      </dsp:txXfrm>
    </dsp:sp>
    <dsp:sp modelId="{D112BF7A-5661-489D-BDFB-274C46573CF0}">
      <dsp:nvSpPr>
        <dsp:cNvPr id="0" name=""/>
        <dsp:cNvSpPr/>
      </dsp:nvSpPr>
      <dsp:spPr>
        <a:xfrm>
          <a:off x="2103120" y="3434904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reveal the events and experiences that shaped your characters into the people they are today. 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3434904"/>
        <a:ext cx="8412480" cy="462827"/>
      </dsp:txXfrm>
    </dsp:sp>
    <dsp:sp modelId="{2C42B441-5CC4-4B45-A5B0-B1417D209783}">
      <dsp:nvSpPr>
        <dsp:cNvPr id="0" name=""/>
        <dsp:cNvSpPr/>
      </dsp:nvSpPr>
      <dsp:spPr>
        <a:xfrm>
          <a:off x="0" y="3434904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REVEAL BACKSTORY </a:t>
          </a:r>
        </a:p>
      </dsp:txBody>
      <dsp:txXfrm>
        <a:off x="0" y="3434904"/>
        <a:ext cx="2103120" cy="462827"/>
      </dsp:txXfrm>
    </dsp:sp>
    <dsp:sp modelId="{3378948A-D3C2-4195-8185-276808015A62}">
      <dsp:nvSpPr>
        <dsp:cNvPr id="0" name=""/>
        <dsp:cNvSpPr/>
      </dsp:nvSpPr>
      <dsp:spPr>
        <a:xfrm>
          <a:off x="2103120" y="3925501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expand the scope of your story-world by exploring secondary characters, conflicts, and settings left unexamined in the main plotline. </a:t>
          </a:r>
          <a:br>
            <a:rPr lang="en-US" sz="1100" kern="1200" dirty="0"/>
          </a:br>
          <a:endParaRPr lang="en-US" sz="1100" kern="1200" dirty="0"/>
        </a:p>
      </dsp:txBody>
      <dsp:txXfrm>
        <a:off x="2103120" y="3925501"/>
        <a:ext cx="8412480" cy="462827"/>
      </dsp:txXfrm>
    </dsp:sp>
    <dsp:sp modelId="{A9D08110-025C-46EE-99D7-736EC6F09C72}">
      <dsp:nvSpPr>
        <dsp:cNvPr id="0" name=""/>
        <dsp:cNvSpPr/>
      </dsp:nvSpPr>
      <dsp:spPr>
        <a:xfrm>
          <a:off x="0" y="3925501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EXPAND STORY WORLD</a:t>
          </a:r>
        </a:p>
      </dsp:txBody>
      <dsp:txXfrm>
        <a:off x="0" y="3925501"/>
        <a:ext cx="2103120" cy="462827"/>
      </dsp:txXfrm>
    </dsp:sp>
    <dsp:sp modelId="{1A0A4026-711E-46B0-B07F-1194A6D6F45D}">
      <dsp:nvSpPr>
        <dsp:cNvPr id="0" name=""/>
        <dsp:cNvSpPr/>
      </dsp:nvSpPr>
      <dsp:spPr>
        <a:xfrm>
          <a:off x="2103120" y="4416099"/>
          <a:ext cx="8412480" cy="46282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225" tIns="117558" rIns="163225" bIns="11755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Subplots can control the pace of a story by introducing scenes designed to build or release tension. Similarly, subplots can also moderate tone by imparting some much-needed levity or gravity. </a:t>
          </a:r>
        </a:p>
      </dsp:txBody>
      <dsp:txXfrm>
        <a:off x="2103120" y="4416099"/>
        <a:ext cx="8412480" cy="462827"/>
      </dsp:txXfrm>
    </dsp:sp>
    <dsp:sp modelId="{56421F83-C93F-4EBA-9127-227503620FA4}">
      <dsp:nvSpPr>
        <dsp:cNvPr id="0" name=""/>
        <dsp:cNvSpPr/>
      </dsp:nvSpPr>
      <dsp:spPr>
        <a:xfrm>
          <a:off x="0" y="4416099"/>
          <a:ext cx="2103120" cy="4628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1290" tIns="45717" rIns="111290" bIns="45717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MODERATE PACE AND TONE </a:t>
          </a:r>
        </a:p>
      </dsp:txBody>
      <dsp:txXfrm>
        <a:off x="0" y="4416099"/>
        <a:ext cx="2103120" cy="4628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HollowActionList">
  <dgm:title val="Vertical Hollow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solidFgAcc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B0518F-EF37-424F-A6D3-19AF68EC1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C928F7-800D-4580-BDAD-59AF0F291E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F4B51-A253-48C6-BBDE-98DDACD21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B7C3FA-0488-4D73-AB48-E12CF4126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BD9A7-830E-4F7D-A6EB-45528ED42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10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E15A5-9C69-42C9-BC25-C242390F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54773-9633-4CBD-9F6F-EDE14838FD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6C909-7FCE-45D6-B987-34C02B746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168F95-68CF-45AC-9119-720DBBBDE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5F270-72B5-4549-B934-CC5C05F13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873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4187B7-CBF5-4684-AFB8-39F76E481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A17378-B3B5-4684-9BDE-E4D4B0795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5BC1B-BE44-409B-A3EA-8FBE543C2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DDB083-129B-4B6D-A426-75F895B40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FE17F-87BB-4451-B696-68310D3DB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5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3E047-4BFD-4CCD-9114-B7F8E8ED2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6F197-ED6E-40BA-BD42-00B432D0D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A840C-F4F8-4B3B-8450-2CF81313A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B9E18-4F75-4AA4-8192-F99A39A39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568C5-E6BD-4DED-97F7-8C427C469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33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07C85-532F-464C-B3FE-6E979D0D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11F91-F811-4A02-BB6A-6F270F34BB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78FDE-B245-43BF-ACA0-AA009738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63F1-CB06-44F6-A19E-86C6F7D4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AC6E2-370D-434B-97BD-A5DFC175D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95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62CD4-CB84-476A-8E4D-B72F82736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38C0-1AD1-4DB8-8D0A-647ECF737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918AF-E637-4B56-924E-50B84342C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B9FA4-8266-4598-B09D-F5F8D3255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C00AE7-367C-4DF2-90EA-3D9F30F03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8EFA1-FBA1-4480-921E-2FF7F9538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33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F408C-C399-4A97-9853-52CBD855A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66B057-48C6-46F9-8BB5-5F4AB581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4368E0-62A3-4103-A744-CAA43A2B81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A745B0-20A6-4648-9375-57E91F7C33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8EDC73-BCEC-4771-8E75-C92FA2219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81AD27-49A0-413E-BA4A-10705035D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2CF211C-1657-4FF2-A6F7-5106DC4F5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C15191-D792-4184-A7C1-13AA2258A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912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9FF83A-8B8D-462D-B9D7-FA06627E0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B0732B-9B2E-4610-9317-5430B51DE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C3C53-236F-4EA8-B67A-29AE3571B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680EEB-8FEC-4E1B-96D3-FFBCECC4F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7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2E8CFD-CFE9-4933-8E3F-5DC9BB650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AC6107-8E2F-45C9-8F66-DF841E002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6543A1-8C7A-4014-B29F-F17BF69F4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7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E6E20-966E-4CDE-A37B-46231967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8B111-2F76-41E3-A8BA-8EB86DCB3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AFD869-943A-4A1D-853D-F5772B1E95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61B21D-B550-47D7-85BA-AB59D3D1E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D00ECB-7003-453C-A33B-B089DF9B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9F3525-122B-4B43-A26D-9BA3AE37A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64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75B03-56A7-4443-9D1D-3358B4954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2F063B-4A27-4870-BEDE-D7CB0D274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632EDC-B794-4A36-9698-4837A4F796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EC285B-D78C-47A6-A2E3-C07829560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65646E-FDE3-4A34-9013-68BA706FA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05CE40-2DB7-49CC-8D15-8B72DD8A0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15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F8E4EB-DB7A-4DA1-8BC3-233E5A036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289DC-C605-4B36-AF6D-FCAE3A4AE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A9FE8-A9B4-4933-A784-FF2CBA48B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620D2-3A07-4D48-99AF-EBA710FFA3C7}" type="datetimeFigureOut">
              <a:rPr lang="en-US" smtClean="0"/>
              <a:t>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B0E175-5373-4EC6-94EB-1B9EF638FC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885CD-C8A3-470F-9E05-671ABDDC96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F8425-98EC-4B3F-AFA0-D2BCA6C7F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uss-pioneer.net/index.php/personnel/character/40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sshorizon.rpgwriting.com/index.php/personnel/character/2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ontario.sim-station.net/index.php/personnel/character/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ds5.org.uk/index.php/personnel/character/17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F0CEDE-5115-4C9C-8A51-1C031E7700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627" b="-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58EF07-17C2-48CF-ABB0-EEF1F17CB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3000">
                <a:schemeClr val="bg1">
                  <a:alpha val="64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5A8452-95BE-4A4E-B562-B3D5685D25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dirty="0"/>
              <a:t>Writing Memorable Characters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6B78D1-7DDC-416E-9069-6DACD00F3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Little Stories Matter</a:t>
            </a:r>
          </a:p>
          <a:p>
            <a:pPr algn="l"/>
            <a:r>
              <a:rPr lang="en-US" sz="2000" dirty="0"/>
              <a:t>By Amanda Rose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76810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1B854-252C-6D75-8F8E-AD9F7A84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Subplots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14C24A-7B6A-8964-A4C7-928FB7CAF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426"/>
            <a:ext cx="10515600" cy="464891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Connor Turner – Engineer – USS Pioneer - </a:t>
            </a:r>
            <a:r>
              <a:rPr lang="en-US" dirty="0">
                <a:hlinkClick r:id="rId2"/>
              </a:rPr>
              <a:t>https://uss-pioneer.net/index.php/personnel/character/401</a:t>
            </a:r>
            <a:r>
              <a:rPr lang="en-US" dirty="0"/>
              <a:t> </a:t>
            </a:r>
          </a:p>
          <a:p>
            <a:r>
              <a:rPr lang="en-US" dirty="0"/>
              <a:t>Lowly engineer went to a starship for the first time to impress his girlfriend (who he has not seen in a year)</a:t>
            </a:r>
          </a:p>
          <a:p>
            <a:r>
              <a:rPr lang="en-US" dirty="0"/>
              <a:t>Tortured and harassed by Ensign Paisley </a:t>
            </a:r>
            <a:r>
              <a:rPr lang="en-US" dirty="0" err="1"/>
              <a:t>F’rar</a:t>
            </a:r>
            <a:r>
              <a:rPr lang="en-US" dirty="0"/>
              <a:t> (who had interest in him but could not express it)</a:t>
            </a:r>
          </a:p>
          <a:p>
            <a:r>
              <a:rPr lang="en-US" dirty="0"/>
              <a:t>Invited to fix a ship and is kissed by owner</a:t>
            </a:r>
          </a:p>
          <a:p>
            <a:r>
              <a:rPr lang="en-US" dirty="0"/>
              <a:t>Counseling</a:t>
            </a:r>
          </a:p>
          <a:p>
            <a:r>
              <a:rPr lang="en-US" dirty="0"/>
              <a:t>Now in LDR with person that kissed him</a:t>
            </a:r>
          </a:p>
          <a:p>
            <a:r>
              <a:rPr lang="en-US" dirty="0"/>
              <a:t>Trying to help someone he perceives as similar to him.</a:t>
            </a:r>
          </a:p>
        </p:txBody>
      </p:sp>
    </p:spTree>
    <p:extLst>
      <p:ext uri="{BB962C8B-B14F-4D97-AF65-F5344CB8AC3E}">
        <p14:creationId xmlns:p14="http://schemas.microsoft.com/office/powerpoint/2010/main" val="164030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590F7-DDE1-C6A4-B35F-C77AC791A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95756-651D-31F8-38E5-D0C2885C4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Captain Gary Alexander - </a:t>
            </a:r>
            <a:r>
              <a:rPr lang="en-US" dirty="0">
                <a:hlinkClick r:id="rId2"/>
              </a:rPr>
              <a:t>https://usshorizon.rpgwriting.com/index.php/personnel/character/2</a:t>
            </a:r>
            <a:r>
              <a:rPr lang="en-US" dirty="0"/>
              <a:t> </a:t>
            </a:r>
          </a:p>
          <a:p>
            <a:r>
              <a:rPr lang="en-US" dirty="0"/>
              <a:t>USS Horizon is just trying to survive.</a:t>
            </a:r>
          </a:p>
          <a:p>
            <a:r>
              <a:rPr lang="en-US" dirty="0"/>
              <a:t>Gary is a philanderer worse than Kirk or Riker</a:t>
            </a:r>
          </a:p>
          <a:p>
            <a:r>
              <a:rPr lang="en-US" dirty="0"/>
              <a:t>Swore never to marry again due to horrible divorce/ex-wife </a:t>
            </a:r>
            <a:r>
              <a:rPr lang="en-US"/>
              <a:t>with special needs.</a:t>
            </a:r>
            <a:endParaRPr lang="en-US" dirty="0"/>
          </a:p>
          <a:p>
            <a:r>
              <a:rPr lang="en-US" dirty="0"/>
              <a:t>His Yeoman, KAT, has always stood by him and she is one of his many conquests.</a:t>
            </a:r>
          </a:p>
          <a:p>
            <a:r>
              <a:rPr lang="en-US" dirty="0"/>
              <a:t>On this galaxy, where on one side he wants to propagate the species, he’s now finding that he’s always been in love with KAT.</a:t>
            </a:r>
          </a:p>
        </p:txBody>
      </p:sp>
    </p:spTree>
    <p:extLst>
      <p:ext uri="{BB962C8B-B14F-4D97-AF65-F5344CB8AC3E}">
        <p14:creationId xmlns:p14="http://schemas.microsoft.com/office/powerpoint/2010/main" val="577827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F0DF3-04C3-275F-26CC-4ACD37C2B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F1B88-C780-B0C2-1795-FB913413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2045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Amanda Rose - </a:t>
            </a:r>
            <a:r>
              <a:rPr lang="en-US" dirty="0">
                <a:hlinkClick r:id="rId2"/>
              </a:rPr>
              <a:t>https://ontario.sim-station.net/index.php/personnel/character/8</a:t>
            </a:r>
            <a:r>
              <a:rPr lang="en-US" dirty="0"/>
              <a:t> </a:t>
            </a:r>
          </a:p>
          <a:p>
            <a:r>
              <a:rPr lang="en-US" dirty="0"/>
              <a:t>She’s the poster child for unrequited love</a:t>
            </a:r>
          </a:p>
          <a:p>
            <a:r>
              <a:rPr lang="en-US" dirty="0"/>
              <a:t>Wanted the CO of the Defiant, CO hooks up with the XO</a:t>
            </a:r>
          </a:p>
          <a:p>
            <a:r>
              <a:rPr lang="en-US" dirty="0"/>
              <a:t>Wanted the CMO on Avenger but Avenger crew found him dangerous and wanted to kill him</a:t>
            </a:r>
          </a:p>
          <a:p>
            <a:r>
              <a:rPr lang="en-US" dirty="0"/>
              <a:t>Wanted original CO and XO on Ontario only to watch CO hook up with current CO and current XO hook up with current 2XO</a:t>
            </a:r>
          </a:p>
          <a:p>
            <a:r>
              <a:rPr lang="en-US" dirty="0"/>
              <a:t>Current 2XO went on a huge campaign to discredit Amanda and sabotage relationship with current XO</a:t>
            </a:r>
          </a:p>
        </p:txBody>
      </p:sp>
    </p:spTree>
    <p:extLst>
      <p:ext uri="{BB962C8B-B14F-4D97-AF65-F5344CB8AC3E}">
        <p14:creationId xmlns:p14="http://schemas.microsoft.com/office/powerpoint/2010/main" val="1909484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01D4D-4CF0-AF1D-82D1-F1726DAB2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More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B1AD3-7245-0C6A-6F87-C365431B7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T’Lul</a:t>
            </a:r>
            <a:r>
              <a:rPr lang="en-US" dirty="0"/>
              <a:t> – Chief Counselor - </a:t>
            </a:r>
            <a:r>
              <a:rPr lang="en-US" dirty="0">
                <a:hlinkClick r:id="rId2"/>
              </a:rPr>
              <a:t>https://ds5.org.uk/index.php/personnel/character/177</a:t>
            </a:r>
            <a:r>
              <a:rPr lang="en-US" dirty="0"/>
              <a:t> </a:t>
            </a:r>
          </a:p>
          <a:p>
            <a:r>
              <a:rPr lang="en-US" dirty="0"/>
              <a:t>Main plot is </a:t>
            </a:r>
            <a:r>
              <a:rPr lang="en-US" dirty="0" err="1"/>
              <a:t>Cardassian</a:t>
            </a:r>
            <a:r>
              <a:rPr lang="en-US" dirty="0"/>
              <a:t> takeover of DS5</a:t>
            </a:r>
          </a:p>
          <a:p>
            <a:r>
              <a:rPr lang="en-US" dirty="0"/>
              <a:t>Subplot – </a:t>
            </a:r>
            <a:r>
              <a:rPr lang="en-US" dirty="0" err="1"/>
              <a:t>T’Lul</a:t>
            </a:r>
            <a:r>
              <a:rPr lang="en-US" dirty="0"/>
              <a:t> recognizing Captain was wound tighter than a spring ready to pop and threatening to remove her from command.</a:t>
            </a:r>
          </a:p>
          <a:p>
            <a:r>
              <a:rPr lang="en-US" dirty="0"/>
              <a:t>Subplot – </a:t>
            </a:r>
            <a:r>
              <a:rPr lang="en-US" dirty="0" err="1"/>
              <a:t>T’Lul’s</a:t>
            </a:r>
            <a:r>
              <a:rPr lang="en-US" dirty="0"/>
              <a:t> impending </a:t>
            </a:r>
            <a:r>
              <a:rPr lang="en-US" dirty="0" err="1"/>
              <a:t>pon</a:t>
            </a:r>
            <a:r>
              <a:rPr lang="en-US" dirty="0"/>
              <a:t> </a:t>
            </a:r>
            <a:r>
              <a:rPr lang="en-US" dirty="0" err="1"/>
              <a:t>farr</a:t>
            </a:r>
            <a:endParaRPr lang="en-US" dirty="0"/>
          </a:p>
          <a:p>
            <a:r>
              <a:rPr lang="en-US" dirty="0"/>
              <a:t>Subplot  - Probing the interaction of logic and emotions</a:t>
            </a:r>
          </a:p>
        </p:txBody>
      </p:sp>
    </p:spTree>
    <p:extLst>
      <p:ext uri="{BB962C8B-B14F-4D97-AF65-F5344CB8AC3E}">
        <p14:creationId xmlns:p14="http://schemas.microsoft.com/office/powerpoint/2010/main" val="301566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B210AC1D-4063-4C6E-9528-FA9C4C0C18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2F8C595-E68C-4306-AED8-DC7826A0A5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416414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2BEBFF-5F4D-6E63-E57C-DCFE16526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409" y="762001"/>
            <a:ext cx="4156512" cy="1708244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Third in the Series</a:t>
            </a:r>
          </a:p>
        </p:txBody>
      </p:sp>
      <p:pic>
        <p:nvPicPr>
          <p:cNvPr id="5" name="Picture 4" descr="White stones balanced in a stack">
            <a:extLst>
              <a:ext uri="{FF2B5EF4-FFF2-40B4-BE49-F238E27FC236}">
                <a16:creationId xmlns:a16="http://schemas.microsoft.com/office/drawing/2014/main" id="{C90F6E89-1F8C-B19B-5B5F-32B60C1A9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67" r="-2" b="-2"/>
          <a:stretch/>
        </p:blipFill>
        <p:spPr>
          <a:xfrm>
            <a:off x="-1" y="-2"/>
            <a:ext cx="6096001" cy="685800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21EB3F-A4F7-F595-E3D1-E530C1A0E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409" y="2470245"/>
            <a:ext cx="4156512" cy="376983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First was Writing Memorable Characters: Focusing on Character Weaknesses</a:t>
            </a:r>
          </a:p>
          <a:p>
            <a:r>
              <a:rPr lang="en-US" sz="2000" dirty="0"/>
              <a:t>Second was Fitting Characters Into the Genre/Universe</a:t>
            </a:r>
          </a:p>
          <a:p>
            <a:r>
              <a:rPr lang="en-US" sz="2000" dirty="0"/>
              <a:t>Now, we get into Developing Characters.</a:t>
            </a:r>
          </a:p>
        </p:txBody>
      </p:sp>
    </p:spTree>
    <p:extLst>
      <p:ext uri="{BB962C8B-B14F-4D97-AF65-F5344CB8AC3E}">
        <p14:creationId xmlns:p14="http://schemas.microsoft.com/office/powerpoint/2010/main" val="1116975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85C2BC-2DA5-4A0B-A486-3D0EE3E77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141" y="1450655"/>
            <a:ext cx="4198794" cy="3956690"/>
          </a:xfrm>
        </p:spPr>
        <p:txBody>
          <a:bodyPr anchor="ctr">
            <a:norm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Why is it Important to Talk About the Little Stories?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67633D1-6EE6-4118-B9F0-B363477BE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1450655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AD7FFC6-42A9-49CB-B5E9-B3F6B0383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014141" y="5408571"/>
            <a:ext cx="393203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839E24-85C3-41FA-B339-FB2B0C0D3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0312" y="1089674"/>
            <a:ext cx="5008901" cy="4571972"/>
          </a:xfrm>
        </p:spPr>
        <p:txBody>
          <a:bodyPr anchor="ctr">
            <a:normAutofit/>
          </a:bodyPr>
          <a:lstStyle/>
          <a:p>
            <a:r>
              <a:rPr lang="en-US" sz="1700" dirty="0">
                <a:solidFill>
                  <a:schemeClr val="bg1"/>
                </a:solidFill>
              </a:rPr>
              <a:t>A character outline can only give us an introduction to a character and define main characteristics.</a:t>
            </a:r>
          </a:p>
          <a:p>
            <a:r>
              <a:rPr lang="en-US" sz="1700" dirty="0">
                <a:solidFill>
                  <a:schemeClr val="bg1"/>
                </a:solidFill>
              </a:rPr>
              <a:t>These Little Stories are the Side Plots – Stories within the Stories</a:t>
            </a:r>
          </a:p>
          <a:p>
            <a:r>
              <a:rPr lang="en-US" sz="1700" dirty="0">
                <a:solidFill>
                  <a:schemeClr val="bg1"/>
                </a:solidFill>
              </a:rPr>
              <a:t>Little Stories add depth.</a:t>
            </a:r>
          </a:p>
          <a:p>
            <a:r>
              <a:rPr lang="en-US" sz="1700" dirty="0">
                <a:solidFill>
                  <a:schemeClr val="bg1"/>
                </a:solidFill>
              </a:rPr>
              <a:t>CO is controlling the Main Plot</a:t>
            </a:r>
          </a:p>
          <a:p>
            <a:r>
              <a:rPr lang="en-US" sz="1700" dirty="0">
                <a:solidFill>
                  <a:schemeClr val="bg1"/>
                </a:solidFill>
              </a:rPr>
              <a:t>While Changes Can Come from the Main Plot, we get to see the day-to-day effects of main plot or how a character thinks in the little ones.</a:t>
            </a:r>
          </a:p>
          <a:p>
            <a:r>
              <a:rPr lang="en-US" sz="1700" dirty="0">
                <a:solidFill>
                  <a:schemeClr val="bg1"/>
                </a:solidFill>
              </a:rPr>
              <a:t>Subplots/side stories can affect and explain how a character behaves/interacts on main plot issues.</a:t>
            </a:r>
          </a:p>
          <a:p>
            <a:r>
              <a:rPr lang="en-US" sz="1700" dirty="0">
                <a:solidFill>
                  <a:schemeClr val="bg1"/>
                </a:solidFill>
              </a:rPr>
              <a:t>Can intensify conflicts.</a:t>
            </a:r>
          </a:p>
          <a:p>
            <a:r>
              <a:rPr lang="en-US" sz="1700" dirty="0">
                <a:solidFill>
                  <a:schemeClr val="bg1"/>
                </a:solidFill>
              </a:rPr>
              <a:t>Character is not always on duty and/or not always involved in something critical to the plot, so what are they doing?</a:t>
            </a:r>
          </a:p>
          <a:p>
            <a:endParaRPr lang="en-US" sz="1700" dirty="0">
              <a:solidFill>
                <a:schemeClr val="bg1"/>
              </a:solidFill>
            </a:endParaRPr>
          </a:p>
          <a:p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560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F5C4B3-DCC4-1C8F-7F16-0259F6860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en-US" sz="3400" b="1">
                <a:solidFill>
                  <a:schemeClr val="bg1"/>
                </a:solidFill>
              </a:rPr>
              <a:t>What is Character Development?</a:t>
            </a:r>
          </a:p>
        </p:txBody>
      </p:sp>
      <p:pic>
        <p:nvPicPr>
          <p:cNvPr id="5" name="Picture 4" descr="A robot using a laptop sitting on a blue chair">
            <a:extLst>
              <a:ext uri="{FF2B5EF4-FFF2-40B4-BE49-F238E27FC236}">
                <a16:creationId xmlns:a16="http://schemas.microsoft.com/office/drawing/2014/main" id="{6BD743E1-ACE8-6493-07C7-4847E68181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750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894EFA8-F425-4D19-A94B-445388B31E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33CD2-72D9-043F-4688-142ADAA922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en-US" b="0" i="0" dirty="0">
                <a:solidFill>
                  <a:schemeClr val="bg1"/>
                </a:solidFill>
                <a:effectLst/>
              </a:rPr>
              <a:t>Character development is the process of creating fictional characters with the same depth and complexity as real-life human beings.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82A903B-6B78-4F0A-B7C9-3D8049902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510EA93-8F64-42C8-A630-D449506E95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06CB53FC-E4DA-4001-928B-9998A85EA5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D210B969-4FDF-4AAC-9397-63D543495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70B3EF0-84EA-4F47-86A3-1EA1F644A4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59369A8-EF57-42A1-8EC8-F6A9F92A3A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6992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C2ADD2-8FA9-32BF-6BF7-F172EB0BD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en-US" b="1" dirty="0"/>
              <a:t>Types of Characters</a:t>
            </a:r>
          </a:p>
        </p:txBody>
      </p:sp>
      <p:pic>
        <p:nvPicPr>
          <p:cNvPr id="5" name="Picture 4" descr="Curved land ridges">
            <a:extLst>
              <a:ext uri="{FF2B5EF4-FFF2-40B4-BE49-F238E27FC236}">
                <a16:creationId xmlns:a16="http://schemas.microsoft.com/office/drawing/2014/main" id="{D7FFEB2E-951A-A1FF-CC61-E771C12C05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94" r="21637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0ADA3-B9DC-8240-05F2-267ADD23D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1786071"/>
            <a:ext cx="4840010" cy="4390892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/>
              <a:t>Dynamic - A dynamic character is a person who </a:t>
            </a:r>
            <a:r>
              <a:rPr lang="en-US" sz="4200" b="1" dirty="0"/>
              <a:t>changes over time</a:t>
            </a:r>
            <a:r>
              <a:rPr lang="en-US" sz="4200" dirty="0"/>
              <a:t>, usually as a result of resolving a central conflict or facing a major crisis. Most dynamic characters tend to be central rather than peripheral characters, because resolving the conflict is the major role of central characters.</a:t>
            </a:r>
          </a:p>
          <a:p>
            <a:r>
              <a:rPr lang="en-US" sz="4200" dirty="0"/>
              <a:t>Static - A static character is someone who </a:t>
            </a:r>
            <a:r>
              <a:rPr lang="en-US" sz="4200" b="1" dirty="0"/>
              <a:t>does not change over time</a:t>
            </a:r>
            <a:r>
              <a:rPr lang="en-US" sz="4200" dirty="0"/>
              <a:t>; his or her personality does not transform or evolve.</a:t>
            </a:r>
          </a:p>
          <a:p>
            <a:r>
              <a:rPr lang="en-US" sz="4200" dirty="0"/>
              <a:t>Round - A rounded character is anyone who has a </a:t>
            </a:r>
            <a:r>
              <a:rPr lang="en-US" sz="4200" b="1" dirty="0"/>
              <a:t>complex personality</a:t>
            </a:r>
            <a:r>
              <a:rPr lang="en-US" sz="4200" dirty="0"/>
              <a:t>; he or she is often portrayed as a conflicted and contradictory person.</a:t>
            </a:r>
          </a:p>
          <a:p>
            <a:r>
              <a:rPr lang="en-US" sz="4200" dirty="0"/>
              <a:t>Flat - A flat character is the opposite of a round character. This literary personality is notable for </a:t>
            </a:r>
            <a:r>
              <a:rPr lang="en-US" sz="4200" b="1" dirty="0"/>
              <a:t>one kind of personality trait or characteristic</a:t>
            </a:r>
            <a:r>
              <a:rPr lang="en-US" sz="4200" dirty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48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5AA74-44D9-160E-7454-119EE6FD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505753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How Can Character Traits Be Revealed?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2E2D0-1709-5D05-2043-4EF156AA0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52942"/>
            <a:ext cx="4243589" cy="377968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a. By psychological description.</a:t>
            </a:r>
            <a:br>
              <a:rPr lang="en-US" sz="2000" dirty="0"/>
            </a:br>
            <a:r>
              <a:rPr lang="en-US" dirty="0"/>
              <a:t>b. By physical description.</a:t>
            </a:r>
            <a:br>
              <a:rPr lang="en-US" sz="2000" dirty="0"/>
            </a:br>
            <a:r>
              <a:rPr lang="en-US" dirty="0"/>
              <a:t>c. By probing what s/he thinks.</a:t>
            </a:r>
            <a:br>
              <a:rPr lang="en-US" sz="2000" dirty="0"/>
            </a:br>
            <a:r>
              <a:rPr lang="en-US" dirty="0"/>
              <a:t>d. By what s/he says.</a:t>
            </a:r>
            <a:br>
              <a:rPr lang="en-US" sz="2000" dirty="0"/>
            </a:br>
            <a:r>
              <a:rPr lang="en-US" dirty="0"/>
              <a:t>e. By how s/he says it.</a:t>
            </a:r>
            <a:br>
              <a:rPr lang="en-US" sz="2000" dirty="0"/>
            </a:br>
            <a:r>
              <a:rPr lang="en-US" dirty="0"/>
              <a:t>f. By what s/he does.</a:t>
            </a:r>
            <a:br>
              <a:rPr lang="en-US" sz="2000" dirty="0"/>
            </a:br>
            <a:r>
              <a:rPr lang="en-US" dirty="0"/>
              <a:t>g. By what others say about him or her.</a:t>
            </a:r>
            <a:br>
              <a:rPr lang="en-US" sz="2000" dirty="0"/>
            </a:br>
            <a:r>
              <a:rPr lang="en-US" dirty="0"/>
              <a:t>h. By his or her environment.</a:t>
            </a:r>
            <a:br>
              <a:rPr lang="en-US" sz="2000" dirty="0"/>
            </a:br>
            <a:r>
              <a:rPr lang="en-US" dirty="0" err="1"/>
              <a:t>i</a:t>
            </a:r>
            <a:r>
              <a:rPr lang="en-US" dirty="0"/>
              <a:t>. By her reaction to others.</a:t>
            </a:r>
            <a:br>
              <a:rPr lang="en-US" sz="2000" dirty="0"/>
            </a:br>
            <a:r>
              <a:rPr lang="en-US" dirty="0"/>
              <a:t>j. By his reaction to himself.</a:t>
            </a:r>
            <a:endParaRPr lang="en-US" sz="1900" dirty="0"/>
          </a:p>
        </p:txBody>
      </p:sp>
      <p:pic>
        <p:nvPicPr>
          <p:cNvPr id="7" name="Picture 4" descr="Mountain ranges under the galaxy">
            <a:extLst>
              <a:ext uri="{FF2B5EF4-FFF2-40B4-BE49-F238E27FC236}">
                <a16:creationId xmlns:a16="http://schemas.microsoft.com/office/drawing/2014/main" id="{43BE767E-60C5-0CBF-C007-C35366751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3" r="17733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28929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E3B47-4F2F-431E-3443-669C8A3D7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/>
              <a:t>Purpose of Subplots</a:t>
            </a:r>
            <a:endParaRPr lang="en-US" b="1" dirty="0"/>
          </a:p>
        </p:txBody>
      </p:sp>
      <p:graphicFrame>
        <p:nvGraphicFramePr>
          <p:cNvPr id="24" name="Content Placeholder 2">
            <a:extLst>
              <a:ext uri="{FF2B5EF4-FFF2-40B4-BE49-F238E27FC236}">
                <a16:creationId xmlns:a16="http://schemas.microsoft.com/office/drawing/2014/main" id="{173264CC-CE8B-33F5-BE9A-5C1CA307CD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720022"/>
              </p:ext>
            </p:extLst>
          </p:nvPr>
        </p:nvGraphicFramePr>
        <p:xfrm>
          <a:off x="838200" y="1521152"/>
          <a:ext cx="10515600" cy="4879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36736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4F843-59F5-AC18-654E-20FAC4603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en-US" b="1" dirty="0"/>
              <a:t>Types of Subplots?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DA255B-95A0-81FC-8652-F12C67248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 lnSpcReduction="10000"/>
          </a:bodyPr>
          <a:lstStyle/>
          <a:p>
            <a:pPr marL="457200" indent="-457200">
              <a:buAutoNum type="arabicPeriod"/>
            </a:pPr>
            <a:r>
              <a:rPr lang="en-US" sz="2000" dirty="0"/>
              <a:t>Mirror Subplot</a:t>
            </a:r>
          </a:p>
          <a:p>
            <a:pPr marL="457200" indent="-457200">
              <a:buAutoNum type="arabicPeriod"/>
            </a:pPr>
            <a:r>
              <a:rPr lang="en-US" sz="2000" dirty="0"/>
              <a:t>Romantic Subplot</a:t>
            </a:r>
          </a:p>
          <a:p>
            <a:pPr marL="457200" indent="-457200">
              <a:buAutoNum type="arabicPeriod"/>
            </a:pPr>
            <a:r>
              <a:rPr lang="en-US" sz="2000" dirty="0"/>
              <a:t>Parallel Subplot – Is this really a subplot?</a:t>
            </a:r>
          </a:p>
          <a:p>
            <a:pPr marL="457200" indent="-457200">
              <a:buAutoNum type="arabicPeriod"/>
            </a:pPr>
            <a:r>
              <a:rPr lang="en-US" sz="2000" dirty="0"/>
              <a:t>Conflict Subplot</a:t>
            </a:r>
          </a:p>
          <a:p>
            <a:pPr marL="457200" indent="-457200">
              <a:buAutoNum type="arabicPeriod"/>
            </a:pPr>
            <a:r>
              <a:rPr lang="en-US" sz="2000" dirty="0"/>
              <a:t>Expository Subplot</a:t>
            </a:r>
          </a:p>
          <a:p>
            <a:pPr marL="457200" indent="-457200">
              <a:buAutoNum type="arabicPeriod"/>
            </a:pPr>
            <a:r>
              <a:rPr lang="en-US" sz="2000" dirty="0"/>
              <a:t>Complicating Subplot</a:t>
            </a:r>
          </a:p>
          <a:p>
            <a:pPr marL="457200" indent="-457200">
              <a:buAutoNum type="arabicPeriod"/>
            </a:pPr>
            <a:r>
              <a:rPr lang="en-US" sz="2000" dirty="0"/>
              <a:t>Foil Subplot</a:t>
            </a:r>
          </a:p>
          <a:p>
            <a:pPr marL="457200" indent="-457200">
              <a:buAutoNum type="arabicPeriod"/>
            </a:pPr>
            <a:r>
              <a:rPr lang="en-US" sz="2000" dirty="0"/>
              <a:t>Bookend Subplot</a:t>
            </a:r>
          </a:p>
          <a:p>
            <a:pPr marL="457200" indent="-457200">
              <a:buAutoNum type="arabicPeriod"/>
            </a:pPr>
            <a:r>
              <a:rPr lang="en-US" sz="2000" dirty="0"/>
              <a:t>Narrative Subplot</a:t>
            </a: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 descr="The planet earth taken from the outer space">
            <a:extLst>
              <a:ext uri="{FF2B5EF4-FFF2-40B4-BE49-F238E27FC236}">
                <a16:creationId xmlns:a16="http://schemas.microsoft.com/office/drawing/2014/main" id="{3B924EE5-EF58-1800-E92B-06AA7D91AA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267" r="1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760623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6FAB43-67D3-FFCA-EC4D-679DACB21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/>
              <a:t>Subplot Rules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58343-2AC0-A5C7-A4CA-BA2E4998E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687782"/>
            <a:ext cx="4572855" cy="3676073"/>
          </a:xfrm>
        </p:spPr>
        <p:txBody>
          <a:bodyPr>
            <a:normAutofit fontScale="85000" lnSpcReduction="20000"/>
          </a:bodyPr>
          <a:lstStyle/>
          <a:p>
            <a:r>
              <a:rPr lang="en-US" sz="2200" dirty="0"/>
              <a:t>Subplot/Little Stories cannot take over the main plot unless that was the intent at the beginning. They should be second fiddle.</a:t>
            </a:r>
          </a:p>
          <a:p>
            <a:r>
              <a:rPr lang="en-US" sz="2200" dirty="0"/>
              <a:t>Don’t leave subplots hanging. Follow through on them!</a:t>
            </a:r>
          </a:p>
          <a:p>
            <a:r>
              <a:rPr lang="en-US" sz="2200" dirty="0"/>
              <a:t>Fully develop your subplots. Don’t rush them. </a:t>
            </a:r>
          </a:p>
          <a:p>
            <a:r>
              <a:rPr lang="en-US" sz="2200" dirty="0"/>
              <a:t>They should compliment and supplement character development and interactions with other characters.</a:t>
            </a:r>
          </a:p>
          <a:p>
            <a:r>
              <a:rPr lang="en-US" sz="2200" dirty="0"/>
              <a:t>They might create new subplots and stories!</a:t>
            </a:r>
          </a:p>
          <a:p>
            <a:r>
              <a:rPr lang="en-US" sz="2200" dirty="0"/>
              <a:t>REMEMBER A SUBPLOT IS STILL A PLOT!! </a:t>
            </a:r>
          </a:p>
        </p:txBody>
      </p:sp>
      <p:pic>
        <p:nvPicPr>
          <p:cNvPr id="25" name="Picture 24" descr="White puzzle with one red piece">
            <a:extLst>
              <a:ext uri="{FF2B5EF4-FFF2-40B4-BE49-F238E27FC236}">
                <a16:creationId xmlns:a16="http://schemas.microsoft.com/office/drawing/2014/main" id="{5570EDB0-0B26-B217-981B-A5122A3609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592" r="20988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43308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4622</TotalTime>
  <Words>1143</Words>
  <Application>Microsoft Office PowerPoint</Application>
  <PresentationFormat>Widescreen</PresentationFormat>
  <Paragraphs>91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Writing Memorable Characters</vt:lpstr>
      <vt:lpstr>Third in the Series</vt:lpstr>
      <vt:lpstr>Why is it Important to Talk About the Little Stories?</vt:lpstr>
      <vt:lpstr>What is Character Development?</vt:lpstr>
      <vt:lpstr>Types of Characters</vt:lpstr>
      <vt:lpstr>How Can Character Traits Be Revealed?</vt:lpstr>
      <vt:lpstr>Purpose of Subplots</vt:lpstr>
      <vt:lpstr>Types of Subplots?</vt:lpstr>
      <vt:lpstr>Subplot Rules</vt:lpstr>
      <vt:lpstr>Subplots Examples</vt:lpstr>
      <vt:lpstr>More Examples</vt:lpstr>
      <vt:lpstr>More Examples</vt:lpstr>
      <vt:lpstr>More Examples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 Memorable Characters</dc:title>
  <dc:creator>Stuart Collis</dc:creator>
  <cp:lastModifiedBy>Stuart Collis</cp:lastModifiedBy>
  <cp:revision>10</cp:revision>
  <dcterms:created xsi:type="dcterms:W3CDTF">2021-01-15T04:55:34Z</dcterms:created>
  <dcterms:modified xsi:type="dcterms:W3CDTF">2024-01-13T21:36:22Z</dcterms:modified>
</cp:coreProperties>
</file>